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911A21-CB2B-4AF3-A685-2231FC176DA3}">
  <a:tblStyle styleId="{7C911A21-CB2B-4AF3-A685-2231FC176D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d96706f8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d96706f8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d96706f8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d96706f8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96706f8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d96706f8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I can cast my chromebook screen to the projector, (using the Chrome Dongle and Location On this time!) I can show a 5 minute example presentation to demonstrate this impressive app in September…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operating system loading page - shown left - is “ChromeOs Flex” for the free version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d96706f8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d96706f8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you’re trying it out, no need to back up.  However, it’s worth finding out how to upload your files to Drive and copy your browser favourites from MS to Chrome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d96706f8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d96706f8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old PC is at least 12 years old, but it had the minimum requirements.  However, it doesn’t handle all peripherals within all apps fully within Chrome.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d96706f8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d96706f8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had already modified my boot options to a USB stick some time ago.  Many PC’s require you to hit a function key repeatedly.  But see next slide.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d96706f8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d96706f8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d96706f8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d96706f8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d96706f8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d96706f8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Chrome webstore is pre-loaded - see arrow.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d96706f8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d96706f8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02125" y="489850"/>
            <a:ext cx="7806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/>
              <a:t>ChromeOS Flex Operating System - why Google has acquired and launched it</a:t>
            </a:r>
            <a:endParaRPr sz="1700" u="sng"/>
          </a:p>
        </p:txBody>
      </p:sp>
      <p:sp>
        <p:nvSpPr>
          <p:cNvPr id="55" name="Google Shape;55;p13"/>
          <p:cNvSpPr txBox="1"/>
          <p:nvPr/>
        </p:nvSpPr>
        <p:spPr>
          <a:xfrm>
            <a:off x="153150" y="1080000"/>
            <a:ext cx="8837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</a:t>
            </a:r>
            <a:r>
              <a:rPr lang="en-GB"/>
              <a:t> licensed as CloudReady, now owned and run by Google from this year. A basic version of Chrome 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Offered </a:t>
            </a:r>
            <a:r>
              <a:rPr b="1" i="1" lang="en-GB"/>
              <a:t>free</a:t>
            </a:r>
            <a:r>
              <a:rPr lang="en-GB"/>
              <a:t> to targetted users:  schools and businesses wanting to share data.  Personal users are not excluded, but scope for gaming, video or image editing, very limited.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Pointers: renaming Google Mail as Google Workspace, providing many apps to facilitate video conferencing, making presentations and visually appealing lectures/lessons. These, latter files c</a:t>
            </a:r>
            <a:r>
              <a:rPr lang="en-GB" u="sng"/>
              <a:t>an only be shared amongst Chrome users.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alternative, non - Flex, regular Chrome operating system allows access to apps from Google Playstore - so more creative and leisure activities, but certain business/teaching apps only offered to “enrolled” Chrome users.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 apps to all MS Office software, frequently with additional speech-to-text options, are </a:t>
            </a:r>
            <a:r>
              <a:rPr lang="en-GB"/>
              <a:t>usually</a:t>
            </a:r>
            <a:r>
              <a:rPr lang="en-GB"/>
              <a:t> pre-loaded.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125" y="152400"/>
            <a:ext cx="702391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306150" y="949100"/>
            <a:ext cx="1520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Diagnostics, check how much extra memory you now have available, even when the old MS OS is still on the hard drive!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1Gb is ample as files are saved largely in the cloud.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1949225" y="315400"/>
            <a:ext cx="544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Final thought: </a:t>
            </a:r>
            <a:r>
              <a:rPr lang="en-GB" sz="1600"/>
              <a:t>Tempting for U3A subject presenters??</a:t>
            </a:r>
            <a:endParaRPr sz="16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300" y="746500"/>
            <a:ext cx="47625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510275" y="3724950"/>
            <a:ext cx="819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a presentation from live video, images, sound, straight from your computer screen (if you wish) or saved images/ slides.  Add titles and text,  which are searchable,  with voice-to-text.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(Can only be shared via Google Drive, and played on devices running recent Chrome release.)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64625" y="16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{7C911A21-CB2B-4AF3-A685-2231FC176DA3}</a:tableStyleId>
              </a:tblPr>
              <a:tblGrid>
                <a:gridCol w="4507375"/>
                <a:gridCol w="4466550"/>
              </a:tblGrid>
              <a:tr h="474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450" y="152400"/>
            <a:ext cx="588509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6275"/>
            <a:ext cx="2702474" cy="21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750" y="152400"/>
            <a:ext cx="690902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18425" y="336775"/>
            <a:ext cx="20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1045251" y="1514675"/>
            <a:ext cx="1271374" cy="12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525" y="152400"/>
            <a:ext cx="63171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16375" y="928700"/>
            <a:ext cx="1765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target device ie old PC, should not be so old that it doesn’t have a reasonable processor etc.  But try it anyway!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475" y="152400"/>
            <a:ext cx="658244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83700" y="479650"/>
            <a:ext cx="1347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creating </a:t>
            </a:r>
            <a:r>
              <a:rPr lang="en-GB">
                <a:solidFill>
                  <a:schemeClr val="dk1"/>
                </a:solidFill>
              </a:rPr>
              <a:t>(on a Chromebook)  </a:t>
            </a:r>
            <a:r>
              <a:rPr lang="en-GB"/>
              <a:t>a copy of the OS on a 32Gb memory stick, then boot it on the target device ie your ancient desktop PC.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775" y="0"/>
            <a:ext cx="387213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561300" y="295950"/>
            <a:ext cx="3949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override the PC’s default boot from its own hard drive, usually by pressing one particular key repeatedly as soon as the power key is pressed.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that doesn’t work, boot into Windows on the PC.  Go to /Settings/Recovery/Advanced Startup, then, with the USB Stick in place, click “Restart Now”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745000" y="3316750"/>
            <a:ext cx="38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035276" y="2953650"/>
            <a:ext cx="1271374" cy="12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600" y="152400"/>
            <a:ext cx="693818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98000" y="408225"/>
            <a:ext cx="20616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On first booting up</a:t>
            </a:r>
            <a:r>
              <a:rPr lang="en-GB"/>
              <a:t>, you will be asked to sign into your Google account, to accept syncing and “essential” data collection, and prompted to review security.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MAKE SURE YOU OPT FOR TRIAL USE, NOT PERMANENT INSTALLATION OF THE 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the Welcome pages will guide you.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075" y="80950"/>
            <a:ext cx="5255750" cy="42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489850" y="459250"/>
            <a:ext cx="2357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Clicking the Launcher (bottom left of homepage) reveals the pre-loaded apps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0" y="4398500"/>
            <a:ext cx="65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Chrome Flex will only accept apps from the Chrome Webstore (not Google Play)</a:t>
            </a:r>
            <a:endParaRPr/>
          </a:p>
        </p:txBody>
      </p:sp>
      <p:cxnSp>
        <p:nvCxnSpPr>
          <p:cNvPr id="103" name="Google Shape;103;p20"/>
          <p:cNvCxnSpPr/>
          <p:nvPr/>
        </p:nvCxnSpPr>
        <p:spPr>
          <a:xfrm flipH="1" rot="10800000">
            <a:off x="6735525" y="4374050"/>
            <a:ext cx="469800" cy="4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975" y="152400"/>
            <a:ext cx="67763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326575" y="1112375"/>
            <a:ext cx="1826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Settings, found on the bottom RHS of homepage 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/About Chrome OS, general help issues and diagnostics are to be found.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225" y="1541100"/>
            <a:ext cx="398600" cy="3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