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98244" y="0"/>
            <a:ext cx="5717106" cy="640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976" y="0"/>
            <a:ext cx="4067168" cy="67681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107300" y="2928599"/>
            <a:ext cx="1384300" cy="112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SEARCHING BBC. Co. UK FOR ECO FACTS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4" y="323849"/>
            <a:ext cx="7934324" cy="49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050399" y="5290801"/>
            <a:ext cx="5270500" cy="85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GOOGLE MAPS WILL SHOW YOU STREET VIEW WHEN TAPPED ON A LOCATION &amp; OFFER A SHOT TO DOWNLOAD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178" y="138793"/>
            <a:ext cx="5535385" cy="580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800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PHOTO OF A FULL PAGE FROM A PRINT PUBLICATION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4216" y="2074325"/>
            <a:ext cx="49917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496700" y="1120425"/>
            <a:ext cx="1509900" cy="3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SHIFT THE IMAGE DOWN FOR A QUICK WAY OF TRIMMING IT OF TEXT.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457199"/>
            <a:ext cx="40005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6773439" y="2252324"/>
            <a:ext cx="1490345" cy="195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BUILD YOURSELF A TRAVEL JOURNAL STARTING W. GOOGLE MAPS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830" y="0"/>
            <a:ext cx="49542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/>
        </p:nvSpPr>
        <p:spPr>
          <a:xfrm>
            <a:off x="135875" y="3509624"/>
            <a:ext cx="2349500" cy="57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SCREENSHOT FROM A TOURIST WEBSITE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372" y="0"/>
            <a:ext cx="49720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type="title"/>
          </p:nvPr>
        </p:nvSpPr>
        <p:spPr>
          <a:xfrm>
            <a:off x="364473" y="2785724"/>
            <a:ext cx="1976755" cy="85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SCREENSHOT FROM A TOURIST WEBSITE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292" y="0"/>
            <a:ext cx="4377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/>
        </p:nvSpPr>
        <p:spPr>
          <a:xfrm>
            <a:off x="59673" y="3452474"/>
            <a:ext cx="2112645" cy="1680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CLASSIC WHATSAPP SHOT FROM A BIRTHDAY GIRL CAN ADD DETAIL TO A XMAS ROUND-ROBIN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847" y="0"/>
            <a:ext cx="57224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87500" y="951100"/>
            <a:ext cx="14958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GUESS?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707374" y="2880974"/>
            <a:ext cx="1562100" cy="140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TO REVEAL A FIBRE CONNECTION TO YOUR ROUTER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209352" y="423524"/>
            <a:ext cx="2002789" cy="222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24765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 CAN ILLUSTRATE A PRACTICAL QUESTION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25" y="510778"/>
            <a:ext cx="7717154" cy="48232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4336398" y="5633699"/>
            <a:ext cx="2621280" cy="57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PAUSE BBC I-PLAYER &amp; TAKE SCREENSHOT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