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4aaea12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4aaea1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4aaea123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4aaea123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4aaea123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4aaea123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4aaea123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94aaea123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4aaea123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4aaea123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4aaea123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94aaea123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4aaea123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4aaea123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4aaea123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4aaea123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94aaea123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94aaea123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4aaea123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94aaea123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4aaea12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4aaea12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4aaea123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94aaea123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4aaea123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94aaea123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94aaea123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94aaea123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4aaea123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94aaea123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94aaea123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94aaea123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4aaea123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94aaea123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4aaea123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94aaea123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4aaea123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94aaea123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4aaea123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94aaea123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94aaea123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94aaea123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4aaea12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4aaea12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4aaea12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94aaea12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4aaea123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4aaea12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4aaea123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4aaea123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94aaea12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94aaea12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4aaea123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4aaea123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4aaea12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94aaea12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2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23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23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23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23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1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4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33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33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85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85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85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385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4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/>
        </p:nvSpPr>
        <p:spPr>
          <a:xfrm>
            <a:off x="1810125" y="1038600"/>
            <a:ext cx="5984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think this way of passing on a slide show is useful, please let me or Alan know.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Thanks,  Sarah Lewis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1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25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185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97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97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97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