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73" r:id="rId4"/>
    <p:sldId id="274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09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5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6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3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26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5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4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7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2697-B794-4D85-BE52-D413CCB3459F}" type="datetimeFigureOut">
              <a:rPr lang="en-GB" smtClean="0"/>
              <a:t>24/03/2022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EA66-5561-41CB-9FB1-CFA317BA0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67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>Folders &amp; Files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608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/>
              <a:t>Folders and Files – </a:t>
            </a:r>
            <a:r>
              <a:rPr lang="en-GB" sz="2800" b="1" dirty="0" smtClean="0"/>
              <a:t>Desktop &amp; Laptop Computers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To open File Explorer, click the File Explorer icon on the taskbar, or double-click any folder on your desktop. A new File Explorer window will appear. Now </a:t>
            </a:r>
            <a:r>
              <a:rPr lang="en-GB" sz="2000" dirty="0" smtClean="0"/>
              <a:t>you can start </a:t>
            </a:r>
            <a:r>
              <a:rPr lang="en-GB" sz="2000" dirty="0"/>
              <a:t>working with your files and folders</a:t>
            </a:r>
            <a:r>
              <a:rPr lang="en-GB" sz="2000" dirty="0" smtClean="0"/>
              <a:t>.</a:t>
            </a:r>
          </a:p>
          <a:p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238151"/>
            <a:ext cx="5470314" cy="348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949280"/>
            <a:ext cx="827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From File Explorer, double-click a folder to open it. You can then see all of the files stored in that folder.</a:t>
            </a:r>
          </a:p>
        </p:txBody>
      </p:sp>
    </p:spTree>
    <p:extLst>
      <p:ext uri="{BB962C8B-B14F-4D97-AF65-F5344CB8AC3E}">
        <p14:creationId xmlns:p14="http://schemas.microsoft.com/office/powerpoint/2010/main" val="3698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/>
              <a:t>Folders and Files – </a:t>
            </a:r>
            <a:r>
              <a:rPr lang="en-GB" sz="2800" b="1" dirty="0" smtClean="0"/>
              <a:t>Desktop &amp; Laptop Computers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Notice that you can also see the location of a folder in the address bar near the top of the window.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222652" cy="364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/>
              <a:t>Folders and Files – </a:t>
            </a:r>
            <a:r>
              <a:rPr lang="en-GB" sz="2800" b="1" dirty="0" smtClean="0"/>
              <a:t>Desktop &amp; Laptop Computers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Within File Explorer, locate and select the New folder button. You can also right-click where you want the folder to appear, then select New &gt; Folder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85398"/>
            <a:ext cx="5885765" cy="36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b="1" dirty="0"/>
              <a:t>Folders and Files – </a:t>
            </a:r>
            <a:r>
              <a:rPr lang="en-GB" sz="2800" b="1" dirty="0" smtClean="0"/>
              <a:t>Desktop &amp; Laptop Computers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new folder will appear. Type the desired </a:t>
            </a:r>
            <a:r>
              <a:rPr lang="en-GB" sz="2000" b="1" dirty="0"/>
              <a:t>name</a:t>
            </a:r>
            <a:r>
              <a:rPr lang="en-GB" sz="2000" dirty="0"/>
              <a:t> for the folder and press </a:t>
            </a:r>
            <a:r>
              <a:rPr lang="en-GB" sz="2000" b="1" dirty="0"/>
              <a:t>Enter</a:t>
            </a:r>
            <a:r>
              <a:rPr lang="en-GB" sz="2000" dirty="0"/>
              <a:t>. In </a:t>
            </a:r>
            <a:r>
              <a:rPr lang="en-GB" sz="2000" dirty="0" smtClean="0"/>
              <a:t>this </a:t>
            </a:r>
            <a:r>
              <a:rPr lang="en-GB" sz="2000" dirty="0"/>
              <a:t>example, </a:t>
            </a:r>
            <a:r>
              <a:rPr lang="en-GB" sz="2000" b="1" dirty="0" smtClean="0"/>
              <a:t>School </a:t>
            </a:r>
            <a:r>
              <a:rPr lang="en-GB" sz="2000" b="1" dirty="0"/>
              <a:t>Documents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6140"/>
            <a:ext cx="5976664" cy="37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Folders and Files</a:t>
            </a:r>
            <a:endParaRPr lang="en-GB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98703"/>
            <a:ext cx="1296144" cy="98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28800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Much of the following is applicable to all of our devices.</a:t>
            </a:r>
            <a:endParaRPr lang="en-GB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60" y="4941168"/>
            <a:ext cx="413717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1224137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Folders and Files – Apple, Android &amp; Computer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You can save time and learn how to </a:t>
            </a:r>
            <a:r>
              <a:rPr lang="en-GB" sz="2000" u="sng" dirty="0"/>
              <a:t>organize</a:t>
            </a:r>
            <a:r>
              <a:rPr lang="en-GB" sz="2000" dirty="0"/>
              <a:t> digital files with a few best practices. The key is to decide on a </a:t>
            </a:r>
            <a:r>
              <a:rPr lang="en-GB" sz="2000" dirty="0" smtClean="0"/>
              <a:t>system and </a:t>
            </a:r>
            <a:r>
              <a:rPr lang="en-GB" sz="2000" dirty="0"/>
              <a:t>be consistent.</a:t>
            </a:r>
          </a:p>
          <a:p>
            <a:pPr marL="0" indent="0">
              <a:buNone/>
            </a:pPr>
            <a:r>
              <a:rPr lang="en-GB" sz="2000" dirty="0" smtClean="0"/>
              <a:t>There is </a:t>
            </a:r>
            <a:r>
              <a:rPr lang="en-GB" sz="2000" dirty="0"/>
              <a:t>definitely an argument for saving everything just in case, especially </a:t>
            </a:r>
            <a:r>
              <a:rPr lang="en-GB" sz="2000" dirty="0" smtClean="0"/>
              <a:t>finance-related </a:t>
            </a:r>
            <a:r>
              <a:rPr lang="en-GB" sz="2000" dirty="0"/>
              <a:t>documents. But if you have duplicate files or </a:t>
            </a:r>
            <a:r>
              <a:rPr lang="en-GB" sz="2000" u="sng" dirty="0"/>
              <a:t>documents you’ll never </a:t>
            </a:r>
            <a:r>
              <a:rPr lang="en-GB" sz="2000" u="sng" dirty="0" smtClean="0"/>
              <a:t>refer to </a:t>
            </a:r>
            <a:r>
              <a:rPr lang="en-GB" sz="2000" u="sng" dirty="0"/>
              <a:t>again, delete them</a:t>
            </a:r>
            <a:r>
              <a:rPr lang="en-GB" sz="2000" dirty="0"/>
              <a:t>. Delete files before you start filing so you don’t waste time organizing them, just to delete them later. If you’re not sure whether to keep them, put them in a folder titled </a:t>
            </a:r>
            <a:r>
              <a:rPr lang="en-GB" sz="2000" u="sng" dirty="0"/>
              <a:t>Archive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best way to organize files on a </a:t>
            </a:r>
            <a:r>
              <a:rPr lang="en-GB" sz="2000" dirty="0" smtClean="0"/>
              <a:t>device </a:t>
            </a:r>
            <a:r>
              <a:rPr lang="en-GB" sz="2000" dirty="0"/>
              <a:t>will vary based on your </a:t>
            </a:r>
            <a:r>
              <a:rPr lang="en-GB" sz="2000" dirty="0" smtClean="0"/>
              <a:t>family </a:t>
            </a:r>
            <a:r>
              <a:rPr lang="en-GB" sz="2000" dirty="0"/>
              <a:t>and its needs. Decide whether it makes sense to </a:t>
            </a:r>
            <a:r>
              <a:rPr lang="en-GB" sz="2000" u="sng" dirty="0"/>
              <a:t>organize files by name, date, </a:t>
            </a:r>
            <a:r>
              <a:rPr lang="en-GB" sz="2000" u="sng" dirty="0" smtClean="0"/>
              <a:t>event, </a:t>
            </a:r>
            <a:r>
              <a:rPr lang="en-GB" sz="2000" u="sng" dirty="0"/>
              <a:t>or </a:t>
            </a:r>
            <a:r>
              <a:rPr lang="en-GB" sz="2000" u="sng" dirty="0" smtClean="0"/>
              <a:t>category</a:t>
            </a:r>
            <a:r>
              <a:rPr lang="en-GB" sz="2000" dirty="0" smtClean="0"/>
              <a:t>. </a:t>
            </a:r>
            <a:r>
              <a:rPr lang="en-GB" sz="2000" dirty="0"/>
              <a:t>After that, </a:t>
            </a:r>
            <a:r>
              <a:rPr lang="en-GB" sz="2000" dirty="0" smtClean="0"/>
              <a:t>folder </a:t>
            </a:r>
            <a:r>
              <a:rPr lang="en-GB" sz="2000" dirty="0"/>
              <a:t>structure best practice is to start with </a:t>
            </a:r>
            <a:r>
              <a:rPr lang="en-GB" sz="2000" dirty="0" smtClean="0"/>
              <a:t>the </a:t>
            </a:r>
            <a:r>
              <a:rPr lang="en-GB" sz="2000" dirty="0"/>
              <a:t>broadest categories for your main folders, and then get more specific with subfolders. Here’s what that could look like.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600" dirty="0"/>
              <a:t>Organizing by </a:t>
            </a:r>
            <a:r>
              <a:rPr lang="en-GB" sz="1600" dirty="0" smtClean="0"/>
              <a:t>date and subfolders by name: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68419"/>
            <a:ext cx="1372652" cy="1080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87" y="5451568"/>
            <a:ext cx="1574641" cy="89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10109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1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Create New Folders in Files App on iPhone &amp; iPad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/>
              <a:t>The Files app for iPhone and iPad provides access to </a:t>
            </a:r>
            <a:r>
              <a:rPr lang="en-GB" sz="2000" u="sng" dirty="0" smtClean="0"/>
              <a:t>the iCloud </a:t>
            </a:r>
            <a:r>
              <a:rPr lang="en-GB" sz="2000" u="sng" dirty="0"/>
              <a:t>Drive</a:t>
            </a:r>
            <a:r>
              <a:rPr lang="en-GB" sz="2000" dirty="0"/>
              <a:t> and every file or folder contained within it, whether for individual apps or things you have </a:t>
            </a:r>
            <a:r>
              <a:rPr lang="en-GB" sz="2000" dirty="0" smtClean="0"/>
              <a:t>uploaded </a:t>
            </a:r>
            <a:r>
              <a:rPr lang="en-GB" sz="2000" dirty="0"/>
              <a:t>to </a:t>
            </a:r>
            <a:r>
              <a:rPr lang="en-GB" sz="2000" dirty="0" smtClean="0"/>
              <a:t>the iCloud </a:t>
            </a:r>
            <a:r>
              <a:rPr lang="en-GB" sz="2000" dirty="0"/>
              <a:t>Drive. If you want to </a:t>
            </a:r>
            <a:r>
              <a:rPr lang="en-GB" sz="2000" dirty="0" smtClean="0"/>
              <a:t>re-organize </a:t>
            </a:r>
            <a:r>
              <a:rPr lang="en-GB" sz="2000" dirty="0"/>
              <a:t>your files in the iOS Files app, you can easily create new folders </a:t>
            </a:r>
            <a:r>
              <a:rPr lang="en-GB" sz="2000" dirty="0" smtClean="0"/>
              <a:t>within this app.</a:t>
            </a:r>
          </a:p>
          <a:p>
            <a:pPr marL="0" indent="0">
              <a:buNone/>
            </a:pPr>
            <a:r>
              <a:rPr lang="en-GB" sz="2000" u="sng" dirty="0"/>
              <a:t>The Files app on iOS behaves the same on iPhone and iPad, but it may look slightly different to accommodate the different screen sizes</a:t>
            </a:r>
            <a:r>
              <a:rPr lang="en-GB" sz="2000" dirty="0"/>
              <a:t>. </a:t>
            </a:r>
            <a:r>
              <a:rPr lang="en-GB" sz="2000" dirty="0" smtClean="0"/>
              <a:t>These screenshots are based on the iPad</a:t>
            </a:r>
            <a:r>
              <a:rPr lang="en-GB" sz="2000" dirty="0"/>
              <a:t>, but the </a:t>
            </a:r>
            <a:r>
              <a:rPr lang="en-GB" sz="2000" dirty="0" smtClean="0"/>
              <a:t>behaviour </a:t>
            </a:r>
            <a:r>
              <a:rPr lang="en-GB" sz="2000" dirty="0"/>
              <a:t>to create a new folder in </a:t>
            </a:r>
            <a:r>
              <a:rPr lang="en-GB" sz="2000" dirty="0" smtClean="0"/>
              <a:t>the Files </a:t>
            </a:r>
            <a:r>
              <a:rPr lang="en-GB" sz="2000" dirty="0"/>
              <a:t>app is the same for an iPhone too</a:t>
            </a:r>
            <a:r>
              <a:rPr lang="en-GB" sz="2000" dirty="0" smtClean="0"/>
              <a:t>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2000" dirty="0" smtClean="0"/>
          </a:p>
          <a:p>
            <a:endParaRPr lang="en-GB" sz="1000" dirty="0" smtClean="0"/>
          </a:p>
          <a:p>
            <a:r>
              <a:rPr lang="en-GB" sz="2000" dirty="0" smtClean="0"/>
              <a:t>Open </a:t>
            </a:r>
            <a:r>
              <a:rPr lang="en-GB" sz="2000" dirty="0"/>
              <a:t>the “Files” app in iOS</a:t>
            </a:r>
          </a:p>
          <a:p>
            <a:r>
              <a:rPr lang="en-GB" sz="2000" dirty="0" smtClean="0"/>
              <a:t>From </a:t>
            </a:r>
            <a:r>
              <a:rPr lang="en-GB" sz="2000" dirty="0"/>
              <a:t>the Locations section, choose “iCloud Drive</a:t>
            </a:r>
            <a:r>
              <a:rPr lang="en-GB" sz="2000" dirty="0" smtClean="0"/>
              <a:t>”</a:t>
            </a:r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1023054" cy="7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Create New Folders in Files App on iPhone &amp; iPad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668"/>
            <a:ext cx="4795608" cy="36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34076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in iCloud Drive, navigate to where you want to create your new folder (it can be in the iCloud Drive directory, or a sub directory)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the little folder icon with a (+) plus button on it to create a new folder</a:t>
            </a:r>
          </a:p>
        </p:txBody>
      </p:sp>
    </p:spTree>
    <p:extLst>
      <p:ext uri="{BB962C8B-B14F-4D97-AF65-F5344CB8AC3E}">
        <p14:creationId xmlns:p14="http://schemas.microsoft.com/office/powerpoint/2010/main" val="13296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Create New Folders in Files App on iPhone &amp; iPad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2752"/>
            <a:ext cx="8229600" cy="4913412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7560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Give the new folder a name, then click the “Done” button in the corner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18" y="2191023"/>
            <a:ext cx="4693922" cy="35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Create New Folders in Files App on iPhone &amp; iPad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2752"/>
            <a:ext cx="8229600" cy="4913412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4238" y="4501569"/>
            <a:ext cx="75608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can create as many new folders as you want this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</a:t>
            </a:r>
            <a:r>
              <a:rPr lang="en-GB" sz="2000" dirty="0"/>
              <a:t>may find this </a:t>
            </a:r>
            <a:r>
              <a:rPr lang="en-GB" sz="2000" dirty="0" smtClean="0"/>
              <a:t>useful </a:t>
            </a:r>
            <a:r>
              <a:rPr lang="en-GB" sz="2000" dirty="0"/>
              <a:t>if you want to create a folder for particular files, </a:t>
            </a:r>
            <a:r>
              <a:rPr lang="en-GB" sz="2000" dirty="0" smtClean="0"/>
              <a:t>pictures </a:t>
            </a:r>
            <a:r>
              <a:rPr lang="en-GB" sz="2000" dirty="0"/>
              <a:t>or </a:t>
            </a:r>
            <a:r>
              <a:rPr lang="en-GB" sz="2000" dirty="0" smtClean="0"/>
              <a:t>data.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If a file is </a:t>
            </a:r>
            <a:r>
              <a:rPr lang="en-GB" sz="2000" dirty="0"/>
              <a:t>accessed frequently, then you can add the folder to the </a:t>
            </a:r>
            <a:r>
              <a:rPr lang="en-GB" sz="2000" dirty="0" smtClean="0"/>
              <a:t>Favourites </a:t>
            </a:r>
            <a:r>
              <a:rPr lang="en-GB" sz="2000" dirty="0"/>
              <a:t>list in iOS Files app for quicker access.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1"/>
            <a:ext cx="4244070" cy="31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New Folders and Files on a Samsung phone &amp; 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26746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1. Launch </a:t>
            </a:r>
            <a:r>
              <a:rPr lang="en-GB" sz="2000" dirty="0"/>
              <a:t>the My Files app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31888"/>
            <a:ext cx="2448272" cy="527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2. Tap </a:t>
            </a:r>
            <a:r>
              <a:rPr lang="en-GB" sz="2000" dirty="0"/>
              <a:t>on Internal Storage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1802663" cy="40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12160" y="1131888"/>
            <a:ext cx="24440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3. Tap on the 3 dots</a:t>
            </a:r>
            <a:endParaRPr lang="en-GB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1802662" cy="40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40" y="1988840"/>
            <a:ext cx="1802663" cy="400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b="1" dirty="0"/>
              <a:t>New Folders and Files on a Samsung phone &amp; 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26746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4. </a:t>
            </a:r>
            <a:r>
              <a:rPr lang="en-GB" sz="2000" dirty="0"/>
              <a:t>Select Create folder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7864" y="1160159"/>
            <a:ext cx="2448272" cy="527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5. </a:t>
            </a:r>
            <a:r>
              <a:rPr lang="en-GB" sz="2000" dirty="0"/>
              <a:t>Name your folder then tap on </a:t>
            </a:r>
            <a:r>
              <a:rPr lang="en-GB" sz="2000" b="1" dirty="0"/>
              <a:t>Create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12160" y="1131888"/>
            <a:ext cx="28803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6. </a:t>
            </a:r>
            <a:r>
              <a:rPr lang="en-GB" sz="2000" dirty="0" smtClean="0"/>
              <a:t>Move / copy the doc or photo file to new folder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8" y="1988841"/>
            <a:ext cx="1802663" cy="40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7" y="1988839"/>
            <a:ext cx="1802663" cy="400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2" y="1971161"/>
            <a:ext cx="1810624" cy="402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720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Folders &amp; Files </vt:lpstr>
      <vt:lpstr>Folders and Files</vt:lpstr>
      <vt:lpstr>Folders and Files – Apple, Android &amp; Computer</vt:lpstr>
      <vt:lpstr>Create New Folders in Files App on iPhone &amp; iPad</vt:lpstr>
      <vt:lpstr>Create New Folders in Files App on iPhone &amp; iPad</vt:lpstr>
      <vt:lpstr>Create New Folders in Files App on iPhone &amp; iPad</vt:lpstr>
      <vt:lpstr>Create New Folders in Files App on iPhone &amp; iPad</vt:lpstr>
      <vt:lpstr>New Folders and Files on a Samsung phone &amp; Pad</vt:lpstr>
      <vt:lpstr>New Folders and Files on a Samsung phone &amp; Pad</vt:lpstr>
      <vt:lpstr>Folders and Files – Desktop &amp; Laptop Computers</vt:lpstr>
      <vt:lpstr>Folders and Files – Desktop &amp; Laptop Computers</vt:lpstr>
      <vt:lpstr>Folders and Files – Desktop &amp; Laptop Computers</vt:lpstr>
      <vt:lpstr>Folders and Files – Desktop &amp; Laptop Computers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OLEDS</dc:title>
  <dc:creator>Alan Cairns</dc:creator>
  <cp:lastModifiedBy>Alan Cairns</cp:lastModifiedBy>
  <cp:revision>82</cp:revision>
  <cp:lastPrinted>2021-11-22T11:46:42Z</cp:lastPrinted>
  <dcterms:created xsi:type="dcterms:W3CDTF">2020-02-17T11:04:05Z</dcterms:created>
  <dcterms:modified xsi:type="dcterms:W3CDTF">2022-03-24T13:16:07Z</dcterms:modified>
</cp:coreProperties>
</file>