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d55d9e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d55d9e2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Unlike many other generic android document apps sold with some tablets etc, Google Docs is completely interchangeable with MS Word (&amp; .</a:t>
            </a:r>
            <a:r>
              <a:rPr lang="en-GB" dirty="0" err="1"/>
              <a:t>odt</a:t>
            </a:r>
            <a:r>
              <a:rPr lang="en-GB" dirty="0"/>
              <a:t> etc), and secure.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787e892a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787e892a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787e892a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787e892a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Add-ons are mini apps (independently developed by commercial organisations) which can make enhanced graphics, graph and table making, mail-merging and newsletters in non-standard ways.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787e892a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787e892a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787e892a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787e892a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 don’t use voice to text when I’m at my computer – too much correcting to do – but I do use voice notes when I’m out, on my smartphone.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787e892a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787e892a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Emphasise that this column on the RHS is really a split window displaying  one of the three Google apps denoted by these icons. 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787e892a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787e892a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you are preparing a detailed, lengthy document, an index like this  would be useful .  (Citations and bibliography also available!!)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787e892a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787e892a1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787e892a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787e892a1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 use this quite frequently!  Gets round copyright and pay-wall barriers.  Do it on your phone and then email or share the document (if the google account is different from your computer google account)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787e892a1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787e892a1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787e892a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787e892a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Point out the Drive logo and the Google app “chequerboard” equivalent to the Task Bar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787e892a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787e892a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Having clicked the “railway track” icon, can choose to search </a:t>
            </a:r>
            <a:r>
              <a:rPr lang="en-GB" dirty="0" err="1"/>
              <a:t>ie</a:t>
            </a:r>
            <a:r>
              <a:rPr lang="en-GB" dirty="0"/>
              <a:t> re-arrange in date order.  Another useful clue is the file type icon next to each file for eg.pdf or .docx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787e892a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787e892a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Default working is online.  Limited facility to work off line by leaving Google account signed in and tab open.  Can make all recent docs available offline in Settings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787e892a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787e892a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Overlaying the MS Word window (below) on the Google Docs window (above) to show similarities..  But simpler!  Shortcut keys to functions like copy (Ctrl C), paste, find, all very similar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787e892a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787e892a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787e892a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787e892a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Within Docs, Files ARE in date order, not alphabetical.  Letter templates offered by Google did not appeal to me.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787e892a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787e892a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 exercise:  make my own letter “template”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787e892a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787e892a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Can print out straight from Google Docs </a:t>
            </a:r>
            <a:r>
              <a:rPr lang="en-GB" dirty="0" err="1"/>
              <a:t>ie</a:t>
            </a:r>
            <a:r>
              <a:rPr lang="en-GB" dirty="0"/>
              <a:t> in Google format, but sometimes one attaches a Doc to an email and .docx format is then required.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569125" y="555925"/>
            <a:ext cx="6222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Getting Started with Google Apps from a Microsoft Computer</a:t>
            </a:r>
            <a:endParaRPr sz="1600" b="1"/>
          </a:p>
        </p:txBody>
      </p:sp>
      <p:sp>
        <p:nvSpPr>
          <p:cNvPr id="55" name="Google Shape;55;p13"/>
          <p:cNvSpPr txBox="1"/>
          <p:nvPr/>
        </p:nvSpPr>
        <p:spPr>
          <a:xfrm>
            <a:off x="850500" y="1231400"/>
            <a:ext cx="7443000" cy="3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Either use Chrome Browser (as an alternative to Edge) Or Search for Google Docs (or Mail) webpage and set up your Google Account there.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Leave yourself signed in to your Google Account if you want to retain the Docs tab (or any other Google App) accessible on your Edge Browser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Suggestion:  Upload a MS Word document or two to Google Drive, which is the Google App cloud storage and the equivalent of your Hard Drive, and get familiar with how the “filing system” works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Set your Google Account default language to English UK so that your Doc margins etc are in cm not inches, and the spell checker is correct. (In Personal Info section)</a:t>
            </a:r>
            <a:endParaRPr/>
          </a:p>
          <a:p>
            <a:pPr marL="9144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(If Google apps are unfamiliar to you, manage your Google Account for any security or privacy issues you want eg 2 step verification on unfamiliar devices. 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69773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/>
          <p:nvPr/>
        </p:nvSpPr>
        <p:spPr>
          <a:xfrm>
            <a:off x="6930650" y="751900"/>
            <a:ext cx="2136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highlight>
                  <a:srgbClr val="EFEFEF"/>
                </a:highlight>
              </a:rPr>
              <a:t>Solution</a:t>
            </a:r>
            <a:r>
              <a:rPr lang="en-GB">
                <a:highlight>
                  <a:srgbClr val="EFEFEF"/>
                </a:highlight>
              </a:rPr>
              <a:t> - expand the inserted table into 2 lines, 2 columns and anchor the email address and date in it.</a:t>
            </a:r>
            <a:endParaRPr>
              <a:highlight>
                <a:srgbClr val="EFEFEF"/>
              </a:highlight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7170400" y="2865975"/>
            <a:ext cx="18417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2CC"/>
                </a:highlight>
              </a:rPr>
              <a:t>Finally - save multiple copies of the home-made template letter and then open one and save it with a new file name to use them.</a:t>
            </a:r>
            <a:endParaRPr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34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/>
          <p:nvPr/>
        </p:nvSpPr>
        <p:spPr>
          <a:xfrm>
            <a:off x="5503100" y="1907025"/>
            <a:ext cx="272400" cy="21795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3"/>
          <p:cNvSpPr/>
          <p:nvPr/>
        </p:nvSpPr>
        <p:spPr>
          <a:xfrm>
            <a:off x="7508200" y="1950600"/>
            <a:ext cx="327000" cy="2081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3"/>
          <p:cNvSpPr txBox="1"/>
          <p:nvPr/>
        </p:nvSpPr>
        <p:spPr>
          <a:xfrm>
            <a:off x="2539050" y="239750"/>
            <a:ext cx="6342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Useful insights into advanced features in the Learning Center - aimed squarely at the business world</a:t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4200"/>
            <a:ext cx="8839196" cy="430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942398">
            <a:off x="6364000" y="621150"/>
            <a:ext cx="792075" cy="121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/>
          <p:nvPr/>
        </p:nvSpPr>
        <p:spPr>
          <a:xfrm>
            <a:off x="490375" y="1667275"/>
            <a:ext cx="4489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Import or consult material from other Google Apps in the Right Hand integral webpage window column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GB"/>
              <a:t>Calendar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6" cy="430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35481">
            <a:off x="6514490" y="686783"/>
            <a:ext cx="836917" cy="166816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 txBox="1"/>
          <p:nvPr/>
        </p:nvSpPr>
        <p:spPr>
          <a:xfrm>
            <a:off x="501275" y="1656375"/>
            <a:ext cx="5317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Interact with Keep Notes.  This is also a useful way of using your phone or smart speaker to record voice messages (Google Assistant), then use the voice-to-text function to  transcribe them into notes or lists, finally consult them here and copy/paste.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1500"/>
            <a:ext cx="8839196" cy="430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145085">
            <a:off x="6470002" y="1192244"/>
            <a:ext cx="986539" cy="151269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/>
        </p:nvSpPr>
        <p:spPr>
          <a:xfrm>
            <a:off x="7660775" y="272425"/>
            <a:ext cx="13731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Finally, Tasks is an app that is useful, no doubt for office work and deadlines but which I don’t use.  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-------------------------------------------------------------------------------------------------------------------------------------------------------------------------------------------------------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67125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7"/>
          <p:cNvSpPr txBox="1"/>
          <p:nvPr/>
        </p:nvSpPr>
        <p:spPr>
          <a:xfrm>
            <a:off x="468575" y="4718500"/>
            <a:ext cx="7497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EAD1DC"/>
                </a:highlight>
              </a:rPr>
              <a:t>By formatting text lines in one of the 5 graded ways, A Table of Contents can automatically be extracted (in Insert).  </a:t>
            </a:r>
            <a:endParaRPr>
              <a:highlight>
                <a:srgbClr val="EAD1DC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58168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 txBox="1"/>
          <p:nvPr/>
        </p:nvSpPr>
        <p:spPr>
          <a:xfrm>
            <a:off x="5633875" y="3192900"/>
            <a:ext cx="3367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Collaborative working on a document is a big emphasis in Google - by sharing it.  Here you can see the cursor has changed to a green symbol, text can be crossed through, comments made in the adjacent column and suggested revisions compared side-by-side (split screen) in two documents.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00" y="152400"/>
            <a:ext cx="22920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/>
          <p:nvPr/>
        </p:nvSpPr>
        <p:spPr>
          <a:xfrm>
            <a:off x="3846725" y="425000"/>
            <a:ext cx="4642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use the OCR facility within Google Lens (on smartphone) to copy text to clipboard and transfer it to a Google Doc.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Do it in a good light!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there is less editing needed.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/>
        </p:nvSpPr>
        <p:spPr>
          <a:xfrm>
            <a:off x="1438425" y="283300"/>
            <a:ext cx="6146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Conclusions</a:t>
            </a:r>
            <a:endParaRPr sz="1900"/>
          </a:p>
        </p:txBody>
      </p:sp>
      <p:sp>
        <p:nvSpPr>
          <p:cNvPr id="166" name="Google Shape;166;p30"/>
          <p:cNvSpPr txBox="1"/>
          <p:nvPr/>
        </p:nvSpPr>
        <p:spPr>
          <a:xfrm>
            <a:off x="1057025" y="760300"/>
            <a:ext cx="72795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Google docs completely interchangeable with .docx - download and upload .docx and interconvert… (but some spatial formatting may be lost.)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Security is high.  (Unlike pre-loaded doc apps in some tablets/phones, which may not be.)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Still get 15Gb space free in the cloud (Drive) per google account. (My usage is 1Gb)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You can either become an Android app user/Drive cloud saver - </a:t>
            </a:r>
            <a:r>
              <a:rPr lang="en-GB" u="sng"/>
              <a:t>OR</a:t>
            </a:r>
            <a:r>
              <a:rPr lang="en-GB"/>
              <a:t> MS   </a:t>
            </a:r>
            <a:r>
              <a:rPr lang="en-GB" u="sng"/>
              <a:t>OR</a:t>
            </a:r>
            <a:r>
              <a:rPr lang="en-GB"/>
              <a:t> Apple.  MS and Apple have moved towards cloud based apps and away from hard drive apps, but Google got there first.  (So more user-friendly)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Google apps are free.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Sharing between google accounts enables data to be entered on multiple devices, each with different google accounts.  Eg sharing Calendar, Keep Notes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(For irreplaceable files - just download and save them to a stick occasionally if you like. Or share them.)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-GB"/>
              <a:t>If you lose a device (your SSD crashes - it will!), your Drive files are all still there in the cloud to restore into a new device.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64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7" cy="404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39447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7268475" y="719225"/>
            <a:ext cx="17217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After switching the slider to “Available Offline”, and to work in Google apps when no WiFi/internet available, make sure you open the document before going offline and leave it open in a tab.  Then, as soon as you are online again, it will be saved to Drive in the updated form.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207050" y="174350"/>
            <a:ext cx="8554200" cy="615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Most MS functions are available in Google Xpt ?Mailing.  Additional features: - language sensitivity, collaborative editing &amp; sharing, “RH column web preview” access to other Google apps eg Calendar, Keep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50" y="239600"/>
            <a:ext cx="738597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>
            <a:off x="3238350" y="76275"/>
            <a:ext cx="2667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Find the Learning Center in Help                                     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84" name="Google Shape;84;p18"/>
          <p:cNvSpPr/>
          <p:nvPr/>
        </p:nvSpPr>
        <p:spPr>
          <a:xfrm>
            <a:off x="1198700" y="4195450"/>
            <a:ext cx="250500" cy="5013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8"/>
          <p:cNvSpPr/>
          <p:nvPr/>
        </p:nvSpPr>
        <p:spPr>
          <a:xfrm>
            <a:off x="4271725" y="4206325"/>
            <a:ext cx="300300" cy="5667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326925" y="4151850"/>
            <a:ext cx="708300" cy="415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YES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22163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7944100" y="1144200"/>
            <a:ext cx="12000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Template gallery can be hidden - but then starting a blank document is unavailable.</a:t>
            </a:r>
            <a:endParaRPr/>
          </a:p>
        </p:txBody>
      </p:sp>
      <p:sp>
        <p:nvSpPr>
          <p:cNvPr id="93" name="Google Shape;93;p19"/>
          <p:cNvSpPr txBox="1"/>
          <p:nvPr/>
        </p:nvSpPr>
        <p:spPr>
          <a:xfrm>
            <a:off x="1242275" y="283325"/>
            <a:ext cx="719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Webpage appearance on opening the Docs app and before selecting a document or starting a new one</a:t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519736">
            <a:off x="1574330" y="2120004"/>
            <a:ext cx="604892" cy="394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21768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/>
        </p:nvSpPr>
        <p:spPr>
          <a:xfrm>
            <a:off x="1329475" y="4631325"/>
            <a:ext cx="662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Inserting a table with just one row, two columns, to duplicate the window in a window-envelope while not wasting space adjacent to the address.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69773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/>
        </p:nvSpPr>
        <p:spPr>
          <a:xfrm>
            <a:off x="6353100" y="392300"/>
            <a:ext cx="2680800" cy="16932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highlight>
                  <a:srgbClr val="EFEFEF"/>
                </a:highlight>
              </a:rPr>
              <a:t>HOWEVER: </a:t>
            </a:r>
            <a:endParaRPr i="1"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EFEFEF"/>
                </a:highlight>
              </a:rPr>
              <a:t>Downloading the Google Doc as a .docx and printing it to check the layout, it loses the left-tabbed date and email address, which then end up displaced.  Pagination OK</a:t>
            </a:r>
            <a:endParaRPr>
              <a:highlight>
                <a:srgbClr val="EFEFE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Office PowerPoint</Application>
  <PresentationFormat>On-screen Show (16:9)</PresentationFormat>
  <Paragraphs>51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Garfield Lewis</dc:creator>
  <cp:lastModifiedBy>Garfield Lewis</cp:lastModifiedBy>
  <cp:revision>2</cp:revision>
  <dcterms:modified xsi:type="dcterms:W3CDTF">2021-11-22T17:43:36Z</dcterms:modified>
</cp:coreProperties>
</file>