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4cbc33949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cbc33949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4cbc33949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cbc33949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slides app for Smartphone has to split the formatting and inserting menus - not enough room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4cbc33949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cbc33949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first screen you will see.   Name the file straight away.  It will save itself (and sync) only when the file has a name.  If you re-open a file to modfiy it, add a subscript…</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4f5cdc7f8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f5cdc7f8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extras require Wifi.  But downloaded as Powerpoint, a normal slide show is all we really need…  (at U3A, where our material is interesting).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4edaf14ea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edaf14ea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for some reason you couldn't read your speaker notes or you wanted somebody else to do it for you because you weren't confident in front of an audience then this might be the way to do it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4edaf14ea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edaf14ea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4cbc33949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cbc33949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4cbc3394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4cbc3394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Drive account is linked to a google mail address.  Each Android mobile device is linked to a google mail Drive account ie associated with that address.  More than one can be used on many mobile devices.    You will need to remember the email address name and password!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4cbc33949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cbc33949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Apps are browser embedded programs, data is readily transferred between apps via Drive (cloud account). Within Android devices come pre-loaded apps.  Others available (mainly free) from Google Play Store.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4cbc33949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cbc33949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helpful to learn the symbol for each app - even if you don’t need it now.   You can read all the MS, Adobe etc industry standard file types but not modify or create them.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4cbc33949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cbc33949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4cbc33949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cbc33949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Always shows recent file uploads at the top of the page.  Gmail account on my smartphone reserved for photos of low significance - synced to the Drive account, anyway.  Security - very few contacts.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4cbc33949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cbc33949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4cbc33949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cbc33949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off-line access.            Held in cache.  Work must be saved when Wifi restored or it will be lost...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drive.google.com/file/d/0B4muatCX8YrVbnI5R2FWdUJxb1E/view"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291175" y="698500"/>
            <a:ext cx="6702900" cy="222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latin typeface="Comic Sans MS"/>
                <a:ea typeface="Comic Sans MS"/>
                <a:cs typeface="Comic Sans MS"/>
                <a:sym typeface="Comic Sans MS"/>
              </a:rPr>
              <a:t>Google Slides</a:t>
            </a:r>
            <a:endParaRPr sz="4800">
              <a:latin typeface="Comic Sans MS"/>
              <a:ea typeface="Comic Sans MS"/>
              <a:cs typeface="Comic Sans MS"/>
              <a:sym typeface="Comic Sans MS"/>
            </a:endParaRPr>
          </a:p>
          <a:p>
            <a:pPr indent="0" lvl="0" marL="0" rtl="0" algn="ctr">
              <a:spcBef>
                <a:spcPts val="0"/>
              </a:spcBef>
              <a:spcAft>
                <a:spcPts val="0"/>
              </a:spcAft>
              <a:buNone/>
            </a:pPr>
            <a:r>
              <a:t/>
            </a:r>
            <a:endParaRPr sz="2400">
              <a:latin typeface="Comic Sans MS"/>
              <a:ea typeface="Comic Sans MS"/>
              <a:cs typeface="Comic Sans MS"/>
              <a:sym typeface="Comic Sans MS"/>
            </a:endParaRPr>
          </a:p>
          <a:p>
            <a:pPr indent="0" lvl="0" marL="0" rtl="0" algn="ctr">
              <a:spcBef>
                <a:spcPts val="0"/>
              </a:spcBef>
              <a:spcAft>
                <a:spcPts val="0"/>
              </a:spcAft>
              <a:buNone/>
            </a:pPr>
            <a:r>
              <a:t/>
            </a:r>
            <a:endParaRPr sz="2400">
              <a:latin typeface="Comic Sans MS"/>
              <a:ea typeface="Comic Sans MS"/>
              <a:cs typeface="Comic Sans MS"/>
              <a:sym typeface="Comic Sans MS"/>
            </a:endParaRPr>
          </a:p>
          <a:p>
            <a:pPr indent="0" lvl="0" marL="0" rtl="0" algn="ctr">
              <a:spcBef>
                <a:spcPts val="0"/>
              </a:spcBef>
              <a:spcAft>
                <a:spcPts val="0"/>
              </a:spcAft>
              <a:buNone/>
            </a:pPr>
            <a:r>
              <a:rPr lang="en" sz="2400">
                <a:latin typeface="Comic Sans MS"/>
                <a:ea typeface="Comic Sans MS"/>
                <a:cs typeface="Comic Sans MS"/>
                <a:sym typeface="Comic Sans MS"/>
              </a:rPr>
              <a:t> </a:t>
            </a:r>
            <a:r>
              <a:rPr lang="en" sz="1800">
                <a:latin typeface="Comic Sans MS"/>
                <a:ea typeface="Comic Sans MS"/>
                <a:cs typeface="Comic Sans MS"/>
                <a:sym typeface="Comic Sans MS"/>
              </a:rPr>
              <a:t>(with a quick tour of Google Drive = Google’s Cloud)</a:t>
            </a:r>
            <a:endParaRPr sz="1800">
              <a:latin typeface="Comic Sans MS"/>
              <a:ea typeface="Comic Sans MS"/>
              <a:cs typeface="Comic Sans MS"/>
              <a:sym typeface="Comic Sans MS"/>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152400" y="152400"/>
            <a:ext cx="2721770" cy="4838702"/>
          </a:xfrm>
          <a:prstGeom prst="rect">
            <a:avLst/>
          </a:prstGeom>
          <a:noFill/>
          <a:ln>
            <a:noFill/>
          </a:ln>
        </p:spPr>
      </p:pic>
      <p:pic>
        <p:nvPicPr>
          <p:cNvPr id="117" name="Google Shape;117;p22"/>
          <p:cNvPicPr preferRelativeResize="0"/>
          <p:nvPr/>
        </p:nvPicPr>
        <p:blipFill>
          <a:blip r:embed="rId4">
            <a:alphaModFix/>
          </a:blip>
          <a:stretch>
            <a:fillRect/>
          </a:stretch>
        </p:blipFill>
        <p:spPr>
          <a:xfrm>
            <a:off x="5806470" y="110075"/>
            <a:ext cx="2721770" cy="48387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3"/>
          <p:cNvPicPr preferRelativeResize="0"/>
          <p:nvPr/>
        </p:nvPicPr>
        <p:blipFill>
          <a:blip r:embed="rId3">
            <a:alphaModFix/>
          </a:blip>
          <a:stretch>
            <a:fillRect/>
          </a:stretch>
        </p:blipFill>
        <p:spPr>
          <a:xfrm>
            <a:off x="152400" y="152400"/>
            <a:ext cx="8839204" cy="4067147"/>
          </a:xfrm>
          <a:prstGeom prst="rect">
            <a:avLst/>
          </a:prstGeom>
          <a:noFill/>
          <a:ln>
            <a:noFill/>
          </a:ln>
        </p:spPr>
      </p:pic>
      <p:sp>
        <p:nvSpPr>
          <p:cNvPr id="123" name="Google Shape;123;p23"/>
          <p:cNvSpPr txBox="1"/>
          <p:nvPr/>
        </p:nvSpPr>
        <p:spPr>
          <a:xfrm>
            <a:off x="1150050" y="4388550"/>
            <a:ext cx="64206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Google slides in a bigger edition for a notebook (Chromebook)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4" title="Pronouncing German place names.mp4">
            <a:hlinkClick r:id="rId3"/>
          </p:cNvPr>
          <p:cNvPicPr preferRelativeResize="0"/>
          <p:nvPr/>
        </p:nvPicPr>
        <p:blipFill>
          <a:blip r:embed="rId4">
            <a:alphaModFix/>
          </a:blip>
          <a:stretch>
            <a:fillRect/>
          </a:stretch>
        </p:blipFill>
        <p:spPr>
          <a:xfrm>
            <a:off x="145425" y="173350"/>
            <a:ext cx="4572000" cy="3048000"/>
          </a:xfrm>
          <a:prstGeom prst="rect">
            <a:avLst/>
          </a:prstGeom>
          <a:noFill/>
          <a:ln>
            <a:noFill/>
          </a:ln>
        </p:spPr>
      </p:pic>
      <p:sp>
        <p:nvSpPr>
          <p:cNvPr id="129" name="Google Shape;129;p24"/>
          <p:cNvSpPr txBox="1"/>
          <p:nvPr/>
        </p:nvSpPr>
        <p:spPr>
          <a:xfrm>
            <a:off x="5017700" y="225775"/>
            <a:ext cx="3920700" cy="38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Despite not offering “Animatronic Effects”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Google slides allows you to insert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800" u="sng"/>
              <a:t>Video</a:t>
            </a:r>
            <a:r>
              <a:rPr lang="en"/>
              <a:t> (including direct from YouTube) in various formats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you need Wifi to play them!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decent approximation to a laser pointer is available if you are on Wifi and presenting in the Google slides format.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Speech-to-text for your speaker notes’ panel.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nvSpPr>
        <p:spPr>
          <a:xfrm>
            <a:off x="1381525" y="1236825"/>
            <a:ext cx="7120200" cy="33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You can pre-record your speaker notes as an audio memo which is transcribed as script in the speaker notes box below.</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Much quicker than typing text with a mobile device!</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Good for collaborating on a presentation, too?</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nvSpPr>
        <p:spPr>
          <a:xfrm>
            <a:off x="361325" y="255050"/>
            <a:ext cx="4258200" cy="11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The “Insert chart” command searches on Drive for any Google sheet files.  They don’t contain charts unless you have created them there first!</a:t>
            </a:r>
            <a:endParaRPr/>
          </a:p>
        </p:txBody>
      </p:sp>
      <p:sp>
        <p:nvSpPr>
          <p:cNvPr id="140" name="Google Shape;140;p26"/>
          <p:cNvSpPr txBox="1"/>
          <p:nvPr/>
        </p:nvSpPr>
        <p:spPr>
          <a:xfrm>
            <a:off x="6946525" y="419300"/>
            <a:ext cx="1963800" cy="12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CHARTS</a:t>
            </a:r>
            <a:endParaRPr sz="2400"/>
          </a:p>
        </p:txBody>
      </p:sp>
      <p:pic>
        <p:nvPicPr>
          <p:cNvPr id="141" name="Google Shape;141;p26"/>
          <p:cNvPicPr preferRelativeResize="0"/>
          <p:nvPr/>
        </p:nvPicPr>
        <p:blipFill>
          <a:blip r:embed="rId3">
            <a:alphaModFix/>
          </a:blip>
          <a:stretch>
            <a:fillRect/>
          </a:stretch>
        </p:blipFill>
        <p:spPr>
          <a:xfrm>
            <a:off x="152400" y="1167075"/>
            <a:ext cx="7136550" cy="3976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nvSpPr>
        <p:spPr>
          <a:xfrm>
            <a:off x="1178275" y="783175"/>
            <a:ext cx="6589800" cy="375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In summary </a:t>
            </a:r>
            <a:r>
              <a:rPr lang="en"/>
              <a:t>- (before we use Wifi to make a few slides..)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Upload any images you may need from a hard drive or camera to the cloud ie Drive account, using Wifi (not cellular data or dongle - this is data-heavy)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Organise your images in a folder in the cloud ie in Drive- rename them to enable easy selection within the folder.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your presentation is finished: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Download your presentation as Powerpoint if no Wifi available where you will present your slides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Run through your presentation and familarise yourself with the “laser pointer”, if Wifi is available.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3433225" y="646275"/>
            <a:ext cx="2209800" cy="2076450"/>
          </a:xfrm>
          <a:prstGeom prst="rect">
            <a:avLst/>
          </a:prstGeom>
          <a:noFill/>
          <a:ln>
            <a:noFill/>
          </a:ln>
        </p:spPr>
      </p:pic>
      <p:pic>
        <p:nvPicPr>
          <p:cNvPr id="60" name="Google Shape;60;p14"/>
          <p:cNvPicPr preferRelativeResize="0"/>
          <p:nvPr/>
        </p:nvPicPr>
        <p:blipFill>
          <a:blip r:embed="rId4">
            <a:alphaModFix/>
          </a:blip>
          <a:stretch>
            <a:fillRect/>
          </a:stretch>
        </p:blipFill>
        <p:spPr>
          <a:xfrm>
            <a:off x="6578625" y="1041425"/>
            <a:ext cx="1905000" cy="1905000"/>
          </a:xfrm>
          <a:prstGeom prst="rect">
            <a:avLst/>
          </a:prstGeom>
          <a:noFill/>
          <a:ln>
            <a:noFill/>
          </a:ln>
        </p:spPr>
      </p:pic>
      <p:pic>
        <p:nvPicPr>
          <p:cNvPr id="61" name="Google Shape;61;p14"/>
          <p:cNvPicPr preferRelativeResize="0"/>
          <p:nvPr/>
        </p:nvPicPr>
        <p:blipFill>
          <a:blip r:embed="rId4">
            <a:alphaModFix/>
          </a:blip>
          <a:stretch>
            <a:fillRect/>
          </a:stretch>
        </p:blipFill>
        <p:spPr>
          <a:xfrm rot="10800000">
            <a:off x="376800" y="1238925"/>
            <a:ext cx="1905000" cy="1905000"/>
          </a:xfrm>
          <a:prstGeom prst="rect">
            <a:avLst/>
          </a:prstGeom>
          <a:noFill/>
          <a:ln>
            <a:noFill/>
          </a:ln>
        </p:spPr>
      </p:pic>
      <p:sp>
        <p:nvSpPr>
          <p:cNvPr id="62" name="Google Shape;62;p14"/>
          <p:cNvSpPr txBox="1"/>
          <p:nvPr/>
        </p:nvSpPr>
        <p:spPr>
          <a:xfrm>
            <a:off x="1382900" y="3189100"/>
            <a:ext cx="6632400" cy="18273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1800"/>
              <a:t>“Mobile Devices”                     		Traditional computers</a:t>
            </a:r>
            <a:endParaRPr sz="1800"/>
          </a:p>
          <a:p>
            <a:pPr indent="0" lvl="0" marL="457200" rtl="0" algn="l">
              <a:spcBef>
                <a:spcPts val="0"/>
              </a:spcBef>
              <a:spcAft>
                <a:spcPts val="0"/>
              </a:spcAft>
              <a:buNone/>
            </a:pPr>
            <a:r>
              <a:t/>
            </a:r>
            <a:endParaRPr sz="1000"/>
          </a:p>
          <a:p>
            <a:pPr indent="0" lvl="0" marL="457200" rtl="0" algn="l">
              <a:spcBef>
                <a:spcPts val="0"/>
              </a:spcBef>
              <a:spcAft>
                <a:spcPts val="0"/>
              </a:spcAft>
              <a:buNone/>
            </a:pPr>
            <a:r>
              <a:rPr lang="en" sz="1200"/>
              <a:t>Smart phones		                  			with sufficiently fast internet</a:t>
            </a:r>
            <a:endParaRPr sz="1200"/>
          </a:p>
          <a:p>
            <a:pPr indent="0" lvl="0" marL="457200" rtl="0" algn="l">
              <a:spcBef>
                <a:spcPts val="0"/>
              </a:spcBef>
              <a:spcAft>
                <a:spcPts val="0"/>
              </a:spcAft>
              <a:buNone/>
            </a:pPr>
            <a:r>
              <a:rPr lang="en" sz="1200"/>
              <a:t>Tablets							speeds - depending on</a:t>
            </a:r>
            <a:endParaRPr sz="1200"/>
          </a:p>
          <a:p>
            <a:pPr indent="0" lvl="0" marL="457200" rtl="0" algn="l">
              <a:spcBef>
                <a:spcPts val="0"/>
              </a:spcBef>
              <a:spcAft>
                <a:spcPts val="0"/>
              </a:spcAft>
              <a:buNone/>
            </a:pPr>
            <a:r>
              <a:rPr lang="en" sz="1200"/>
              <a:t>Notebooks								patience!</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rPr lang="en" sz="1200"/>
              <a:t>Wifi dependent (or...3G/4G cellular data)</a:t>
            </a:r>
            <a:endParaRPr sz="1200"/>
          </a:p>
        </p:txBody>
      </p:sp>
      <p:sp>
        <p:nvSpPr>
          <p:cNvPr id="63" name="Google Shape;63;p14"/>
          <p:cNvSpPr txBox="1"/>
          <p:nvPr/>
        </p:nvSpPr>
        <p:spPr>
          <a:xfrm>
            <a:off x="1749750" y="119950"/>
            <a:ext cx="5644500" cy="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Google’s Cloud:  “Google  Drive”  or just “Drive”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59450" y="208825"/>
            <a:ext cx="7258050" cy="4838700"/>
          </a:xfrm>
          <a:prstGeom prst="rect">
            <a:avLst/>
          </a:prstGeom>
          <a:noFill/>
          <a:ln>
            <a:noFill/>
          </a:ln>
        </p:spPr>
      </p:pic>
      <p:sp>
        <p:nvSpPr>
          <p:cNvPr id="69" name="Google Shape;69;p15"/>
          <p:cNvSpPr txBox="1"/>
          <p:nvPr/>
        </p:nvSpPr>
        <p:spPr>
          <a:xfrm>
            <a:off x="1150050" y="3023850"/>
            <a:ext cx="691500" cy="3810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APPS</a:t>
            </a:r>
            <a:endParaRPr b="1">
              <a:highlight>
                <a:schemeClr val="lt2"/>
              </a:highlight>
            </a:endParaRPr>
          </a:p>
        </p:txBody>
      </p:sp>
      <p:sp>
        <p:nvSpPr>
          <p:cNvPr id="70" name="Google Shape;70;p15"/>
          <p:cNvSpPr txBox="1"/>
          <p:nvPr/>
        </p:nvSpPr>
        <p:spPr>
          <a:xfrm>
            <a:off x="5891375" y="1760900"/>
            <a:ext cx="1531200" cy="296400"/>
          </a:xfrm>
          <a:prstGeom prst="rect">
            <a:avLst/>
          </a:prstGeom>
          <a:solidFill>
            <a:schemeClr val="l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
              <a:t>PROGRAMS</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117125" y="124175"/>
            <a:ext cx="8839200" cy="2726275"/>
          </a:xfrm>
          <a:prstGeom prst="rect">
            <a:avLst/>
          </a:prstGeom>
          <a:noFill/>
          <a:ln>
            <a:noFill/>
          </a:ln>
        </p:spPr>
      </p:pic>
      <p:sp>
        <p:nvSpPr>
          <p:cNvPr id="76" name="Google Shape;76;p16"/>
          <p:cNvSpPr txBox="1"/>
          <p:nvPr/>
        </p:nvSpPr>
        <p:spPr>
          <a:xfrm>
            <a:off x="1065400" y="3563050"/>
            <a:ext cx="7563600" cy="11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Left to right, the app symbols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Video player,  Audio player, Image viewer, pdf reader, Google slides, MS Word reader, Google docs, Google form…  (and, not shown here                  Google (spread) Sheets)</a:t>
            </a:r>
            <a:endParaRPr/>
          </a:p>
        </p:txBody>
      </p:sp>
      <p:pic>
        <p:nvPicPr>
          <p:cNvPr id="77" name="Google Shape;77;p16"/>
          <p:cNvPicPr preferRelativeResize="0"/>
          <p:nvPr/>
        </p:nvPicPr>
        <p:blipFill>
          <a:blip r:embed="rId4">
            <a:alphaModFix/>
          </a:blip>
          <a:stretch>
            <a:fillRect/>
          </a:stretch>
        </p:blipFill>
        <p:spPr>
          <a:xfrm>
            <a:off x="5441275" y="4391825"/>
            <a:ext cx="633350" cy="438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Samsung smartphone with Drive icon on home page (from apps)</a:t>
            </a:r>
            <a:endParaRPr sz="1400"/>
          </a:p>
          <a:p>
            <a:pPr indent="0" lvl="0" marL="0" rtl="0" algn="l">
              <a:spcBef>
                <a:spcPts val="0"/>
              </a:spcBef>
              <a:spcAft>
                <a:spcPts val="0"/>
              </a:spcAft>
              <a:buNone/>
            </a:pPr>
            <a:r>
              <a:t/>
            </a:r>
            <a:endParaRPr/>
          </a:p>
        </p:txBody>
      </p:sp>
      <p:pic>
        <p:nvPicPr>
          <p:cNvPr id="83" name="Google Shape;83;p17"/>
          <p:cNvPicPr preferRelativeResize="0"/>
          <p:nvPr/>
        </p:nvPicPr>
        <p:blipFill>
          <a:blip r:embed="rId3">
            <a:alphaModFix/>
          </a:blip>
          <a:stretch>
            <a:fillRect/>
          </a:stretch>
        </p:blipFill>
        <p:spPr>
          <a:xfrm>
            <a:off x="152400" y="152400"/>
            <a:ext cx="6979155" cy="3925775"/>
          </a:xfrm>
          <a:prstGeom prst="rect">
            <a:avLst/>
          </a:prstGeom>
          <a:noFill/>
          <a:ln>
            <a:noFill/>
          </a:ln>
        </p:spPr>
      </p:pic>
      <p:pic>
        <p:nvPicPr>
          <p:cNvPr id="84" name="Google Shape;84;p17"/>
          <p:cNvPicPr preferRelativeResize="0"/>
          <p:nvPr/>
        </p:nvPicPr>
        <p:blipFill>
          <a:blip r:embed="rId4">
            <a:alphaModFix/>
          </a:blip>
          <a:stretch>
            <a:fillRect/>
          </a:stretch>
        </p:blipFill>
        <p:spPr>
          <a:xfrm>
            <a:off x="6368325" y="53600"/>
            <a:ext cx="2721770" cy="4838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152400" y="152400"/>
            <a:ext cx="2721770" cy="4838702"/>
          </a:xfrm>
          <a:prstGeom prst="rect">
            <a:avLst/>
          </a:prstGeom>
          <a:noFill/>
          <a:ln>
            <a:noFill/>
          </a:ln>
        </p:spPr>
      </p:pic>
      <p:pic>
        <p:nvPicPr>
          <p:cNvPr id="90" name="Google Shape;90;p18"/>
          <p:cNvPicPr preferRelativeResize="0"/>
          <p:nvPr/>
        </p:nvPicPr>
        <p:blipFill>
          <a:blip r:embed="rId4">
            <a:alphaModFix/>
          </a:blip>
          <a:stretch>
            <a:fillRect/>
          </a:stretch>
        </p:blipFill>
        <p:spPr>
          <a:xfrm>
            <a:off x="3026570" y="152400"/>
            <a:ext cx="2721770" cy="4838702"/>
          </a:xfrm>
          <a:prstGeom prst="rect">
            <a:avLst/>
          </a:prstGeom>
          <a:noFill/>
          <a:ln>
            <a:noFill/>
          </a:ln>
        </p:spPr>
      </p:pic>
      <p:pic>
        <p:nvPicPr>
          <p:cNvPr id="91" name="Google Shape;91;p18"/>
          <p:cNvPicPr preferRelativeResize="0"/>
          <p:nvPr/>
        </p:nvPicPr>
        <p:blipFill>
          <a:blip r:embed="rId5">
            <a:alphaModFix/>
          </a:blip>
          <a:stretch>
            <a:fillRect/>
          </a:stretch>
        </p:blipFill>
        <p:spPr>
          <a:xfrm>
            <a:off x="5900740" y="152400"/>
            <a:ext cx="2721770" cy="4838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5771195" y="95975"/>
            <a:ext cx="2721770" cy="4838702"/>
          </a:xfrm>
          <a:prstGeom prst="rect">
            <a:avLst/>
          </a:prstGeom>
          <a:noFill/>
          <a:ln>
            <a:noFill/>
          </a:ln>
        </p:spPr>
      </p:pic>
      <p:pic>
        <p:nvPicPr>
          <p:cNvPr id="97" name="Google Shape;97;p19"/>
          <p:cNvPicPr preferRelativeResize="0"/>
          <p:nvPr/>
        </p:nvPicPr>
        <p:blipFill>
          <a:blip r:embed="rId4">
            <a:alphaModFix/>
          </a:blip>
          <a:stretch>
            <a:fillRect/>
          </a:stretch>
        </p:blipFill>
        <p:spPr>
          <a:xfrm>
            <a:off x="267845" y="145325"/>
            <a:ext cx="2592225" cy="4608399"/>
          </a:xfrm>
          <a:prstGeom prst="rect">
            <a:avLst/>
          </a:prstGeom>
          <a:noFill/>
          <a:ln>
            <a:noFill/>
          </a:ln>
        </p:spPr>
      </p:pic>
      <p:sp>
        <p:nvSpPr>
          <p:cNvPr id="98" name="Google Shape;98;p19"/>
          <p:cNvSpPr txBox="1"/>
          <p:nvPr/>
        </p:nvSpPr>
        <p:spPr>
          <a:xfrm>
            <a:off x="3471325" y="903100"/>
            <a:ext cx="2123700" cy="26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Look for the bold   </a:t>
            </a:r>
            <a:r>
              <a:rPr lang="en" sz="2400"/>
              <a:t>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a:t>Its position on the webpage will depend on the device….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Selecting it will highlight pre-loaded apps</a:t>
            </a:r>
            <a:endParaRPr/>
          </a:p>
        </p:txBody>
      </p:sp>
      <p:sp>
        <p:nvSpPr>
          <p:cNvPr id="99" name="Google Shape;99;p19"/>
          <p:cNvSpPr txBox="1"/>
          <p:nvPr/>
        </p:nvSpPr>
        <p:spPr>
          <a:xfrm>
            <a:off x="3358450" y="169325"/>
            <a:ext cx="2151900" cy="5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t>Smartphone example</a:t>
            </a:r>
            <a:endParaRPr b="1"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152400" y="152400"/>
            <a:ext cx="2721770" cy="4838702"/>
          </a:xfrm>
          <a:prstGeom prst="rect">
            <a:avLst/>
          </a:prstGeom>
          <a:noFill/>
          <a:ln>
            <a:noFill/>
          </a:ln>
        </p:spPr>
      </p:pic>
      <p:sp>
        <p:nvSpPr>
          <p:cNvPr id="105" name="Google Shape;105;p20"/>
          <p:cNvSpPr txBox="1"/>
          <p:nvPr/>
        </p:nvSpPr>
        <p:spPr>
          <a:xfrm>
            <a:off x="3958150" y="712600"/>
            <a:ext cx="4826100" cy="41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Images not saved in folders will be difficult to retrieve for your slide show.  Once a folder with the appropriate images is used, the “Insert image” command will default to the same folder on the second occasion.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Thumbnails are </a:t>
            </a:r>
            <a:r>
              <a:rPr lang="en" sz="1000"/>
              <a:t>very </a:t>
            </a:r>
            <a:r>
              <a:rPr lang="en" sz="700"/>
              <a:t>very </a:t>
            </a:r>
            <a:r>
              <a:rPr lang="en" sz="1800"/>
              <a:t>small </a:t>
            </a:r>
            <a:r>
              <a:rPr lang="en"/>
              <a:t>in the side panel of Google slides for your folder - you might want to rename them as well!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152400" y="152400"/>
            <a:ext cx="5734757" cy="4838701"/>
          </a:xfrm>
          <a:prstGeom prst="rect">
            <a:avLst/>
          </a:prstGeom>
          <a:noFill/>
          <a:ln>
            <a:noFill/>
          </a:ln>
        </p:spPr>
      </p:pic>
      <p:sp>
        <p:nvSpPr>
          <p:cNvPr id="111" name="Google Shape;111;p21"/>
          <p:cNvSpPr txBox="1"/>
          <p:nvPr/>
        </p:nvSpPr>
        <p:spPr>
          <a:xfrm>
            <a:off x="6328825" y="359825"/>
            <a:ext cx="2526000" cy="46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My Chromebook-specific gmail address linked Drive account shown here: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Despite holding several hundred images, some short videos and ten’s of slide shows - plenty of room left.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Transfer directly between one Drive account and another not possible - but sharing is.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