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Relationship Id="rId4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53925" y="544025"/>
            <a:ext cx="7883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 Apps for Android Tablet. </a:t>
            </a:r>
            <a:endParaRPr b="0" i="0" sz="2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(Microsoft Word app in particular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(for smartphones too… 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8021875" y="979250"/>
            <a:ext cx="1122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Tablet Downloads (Files app)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storage capacity, some listing capabilities, </a:t>
            </a: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no subfolders possible.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16720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7853725" y="415425"/>
            <a:ext cx="11277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Formatting a document outline is limited within the app.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eg the business trip itinerary template will be useful for tabulations etc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7596525" y="1800225"/>
            <a:ext cx="1547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trip journal template has text, headings wrapped and images… ?Christmas newsletter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1050450" y="3843775"/>
            <a:ext cx="569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NB. Layouts reflect US preferences - address appears centrally - not useful for our window envelopes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85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/>
          <p:nvPr/>
        </p:nvSpPr>
        <p:spPr>
          <a:xfrm rot="950992">
            <a:off x="5618577" y="969128"/>
            <a:ext cx="197717" cy="94956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accen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/>
          <p:nvPr/>
        </p:nvSpPr>
        <p:spPr>
          <a:xfrm rot="950992">
            <a:off x="5978677" y="969128"/>
            <a:ext cx="197717" cy="94956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7"/>
          <p:cNvSpPr/>
          <p:nvPr/>
        </p:nvSpPr>
        <p:spPr>
          <a:xfrm rot="950992">
            <a:off x="6368502" y="969128"/>
            <a:ext cx="197717" cy="94956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811100" y="3560900"/>
            <a:ext cx="664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/>
              <a:t>Y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 save your document  - </a:t>
            </a:r>
            <a:r>
              <a:rPr lang="en-GB" sz="1600"/>
              <a:t>when it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downloaded, or rely on Autosave (default) whe</a:t>
            </a:r>
            <a:r>
              <a:rPr lang="en-GB" sz="1600"/>
              <a:t>n it syncs to OneDrive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5115800" y="2132575"/>
            <a:ext cx="2621100" cy="126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someone sends you a long article and you find it a strain to read, use the “open book” symbol on the ribbon to change the layout for reading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6906150" y="2003975"/>
            <a:ext cx="2238000" cy="126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…to this column layout, for example.  Text colour/contrast can also be changed eg white on black.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346200" y="267075"/>
            <a:ext cx="4470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 and Paste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267075" y="207725"/>
            <a:ext cx="48666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Voice to Text… (not in the app, accessed from android  version of MS swift keyboard)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642950" y="771525"/>
            <a:ext cx="8110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GB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 of formality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the key to the utility of a Documents App: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WhatsApp and text too trivial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too often lost;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posted letter too formal (and not always available when eg away from home).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Sharing a document, via attachment to email or sending a cloud link to it means: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downloaded or printed by the receiver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sender (you) can always trace it and resend it, if necessary!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32"/>
          <p:cNvCxnSpPr/>
          <p:nvPr/>
        </p:nvCxnSpPr>
        <p:spPr>
          <a:xfrm rot="10800000">
            <a:off x="5647950" y="3719175"/>
            <a:ext cx="949500" cy="94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8" name="Google Shape;188;p32"/>
          <p:cNvSpPr/>
          <p:nvPr/>
        </p:nvSpPr>
        <p:spPr>
          <a:xfrm>
            <a:off x="5727100" y="1681525"/>
            <a:ext cx="1236600" cy="102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/>
        </p:nvSpPr>
        <p:spPr>
          <a:xfrm>
            <a:off x="7952650" y="445100"/>
            <a:ext cx="1127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columns without paying!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(But Google doesn’t offer columns either)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425325" y="336300"/>
            <a:ext cx="4490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Columns and Tabs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/>
          <p:nvPr/>
        </p:nvSpPr>
        <p:spPr>
          <a:xfrm>
            <a:off x="2334350" y="3531200"/>
            <a:ext cx="3372900" cy="76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842750" y="2706275"/>
            <a:ext cx="1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842750" y="2571750"/>
            <a:ext cx="6449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00" y="39575"/>
            <a:ext cx="7824048" cy="50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00" y="2809150"/>
            <a:ext cx="9089602" cy="41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/>
          <p:nvPr/>
        </p:nvSpPr>
        <p:spPr>
          <a:xfrm>
            <a:off x="949575" y="3986225"/>
            <a:ext cx="6409500" cy="132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 Word Ribbon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1641975" y="1321475"/>
            <a:ext cx="566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Docs Ribbon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/>
          <p:nvPr/>
        </p:nvSpPr>
        <p:spPr>
          <a:xfrm rot="-4979491">
            <a:off x="5546622" y="1545211"/>
            <a:ext cx="1701413" cy="1434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7"/>
          <p:cNvSpPr/>
          <p:nvPr/>
        </p:nvSpPr>
        <p:spPr>
          <a:xfrm rot="-4979491">
            <a:off x="5956197" y="1545211"/>
            <a:ext cx="1701413" cy="1434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7"/>
          <p:cNvSpPr/>
          <p:nvPr/>
        </p:nvSpPr>
        <p:spPr>
          <a:xfrm rot="-4979491">
            <a:off x="6662397" y="1495761"/>
            <a:ext cx="1701413" cy="1434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415425" y="3738925"/>
            <a:ext cx="736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Doc – MS Word app comparison: Most other functions are similar - just found in different parts of the ribbon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/>
        </p:nvSpPr>
        <p:spPr>
          <a:xfrm>
            <a:off x="811100" y="247275"/>
            <a:ext cx="7725000" cy="4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Conclusion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are, say, travelling without a computer, you can still produce documents to attach to  an email, share via cloud, retrieve later on your computer via cloud.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be independent of a computer (or wifi within limits) - by downloading.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a blue tooth keyboard makes typing quite easy, or 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Swyping with the touchscreen keyboard is useful for a sentence or two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storage enables folder/sub folder structure to find previous documents.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5252250" y="1592500"/>
            <a:ext cx="3570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Turn your tablet into a mini laptop with a keyboard….  Connected by blue tooth, but needs charging independently (so  ?power bank or charging point may be needed.)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support case/stand for your tablet will hold it at the right angle (and must fit it).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for the two … £20 -£30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5143500" y="534125"/>
            <a:ext cx="378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comfortable will you be prodding/typing more than a few words on a touch-screen?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 rot="-5400000">
            <a:off x="949550" y="1968400"/>
            <a:ext cx="2027700" cy="474900"/>
          </a:xfrm>
          <a:prstGeom prst="rightArrow">
            <a:avLst>
              <a:gd fmla="val 20857" name="adj1"/>
              <a:gd fmla="val 395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/>
          <p:nvPr/>
        </p:nvSpPr>
        <p:spPr>
          <a:xfrm rot="-5400000">
            <a:off x="3169275" y="1968400"/>
            <a:ext cx="2027700" cy="474900"/>
          </a:xfrm>
          <a:prstGeom prst="rightArrow">
            <a:avLst>
              <a:gd fmla="val 20857" name="adj1"/>
              <a:gd fmla="val 395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/>
          <p:nvPr/>
        </p:nvSpPr>
        <p:spPr>
          <a:xfrm rot="-5400000">
            <a:off x="5477975" y="1968400"/>
            <a:ext cx="2027700" cy="474900"/>
          </a:xfrm>
          <a:prstGeom prst="rightArrow">
            <a:avLst>
              <a:gd fmla="val 20857" name="adj1"/>
              <a:gd fmla="val 395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746775" y="3378475"/>
            <a:ext cx="697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Pre-loaded  				  MS Word app			     Google Docs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notes/docs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939675" y="712150"/>
            <a:ext cx="658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“Your tablet” cloud			One Drive cloud			Drive cloud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929775" y="178050"/>
            <a:ext cx="697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will you retrieve the documents you make on your phone/tablet app?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1008925" y="4527900"/>
            <a:ext cx="73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just download them to your device memory card/ Download area for storage. 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Drawback: file organisation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/>
          <p:nvPr/>
        </p:nvSpPr>
        <p:spPr>
          <a:xfrm rot="-5400000">
            <a:off x="979350" y="2547100"/>
            <a:ext cx="949500" cy="395700"/>
          </a:xfrm>
          <a:prstGeom prst="bentArrow">
            <a:avLst>
              <a:gd fmla="val 25000" name="adj1"/>
              <a:gd fmla="val 25000" name="adj2"/>
              <a:gd fmla="val 25000" name="adj3"/>
              <a:gd fmla="val 43239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 rot="-5400000">
            <a:off x="3189125" y="2547100"/>
            <a:ext cx="949500" cy="395700"/>
          </a:xfrm>
          <a:prstGeom prst="bentArrow">
            <a:avLst>
              <a:gd fmla="val 25000" name="adj1"/>
              <a:gd fmla="val 25000" name="adj2"/>
              <a:gd fmla="val 25000" name="adj3"/>
              <a:gd fmla="val 43239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/>
          <p:nvPr/>
        </p:nvSpPr>
        <p:spPr>
          <a:xfrm rot="-5400000">
            <a:off x="5581775" y="2547100"/>
            <a:ext cx="949500" cy="395700"/>
          </a:xfrm>
          <a:prstGeom prst="bentArrow">
            <a:avLst>
              <a:gd fmla="val 25000" name="adj1"/>
              <a:gd fmla="val 25000" name="adj2"/>
              <a:gd fmla="val 25000" name="adj3"/>
              <a:gd fmla="val 43239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400" y="2184350"/>
            <a:ext cx="2317149" cy="1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7063" y="2381105"/>
            <a:ext cx="1000813" cy="72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7273" y="3656187"/>
            <a:ext cx="871700" cy="8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4325" y="3656175"/>
            <a:ext cx="770575" cy="7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05550" y="1503475"/>
            <a:ext cx="819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tablet’s own note/doc app.  Adequate but can only be shared via </a:t>
            </a:r>
            <a:r>
              <a:rPr b="1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cloud. (Huawei in my case!)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336300" y="1681500"/>
            <a:ext cx="8807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So, the MS Word App will be the natural choice if you use a MS Windows computer/One Drive  as your main file reference “library”.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49847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1026" y="152400"/>
            <a:ext cx="22920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3372950" y="830875"/>
            <a:ext cx="3016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 MS Word app from your Android  “play store”.  Basic version is free.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be required to set up a MS account.  If you have a hotmail email address, the password will be the same…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/>
          <p:nvPr/>
        </p:nvSpPr>
        <p:spPr>
          <a:xfrm flipH="1" rot="7016912">
            <a:off x="5600572" y="2664947"/>
            <a:ext cx="1924358" cy="11860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19"/>
          <p:cNvCxnSpPr/>
          <p:nvPr/>
        </p:nvCxnSpPr>
        <p:spPr>
          <a:xfrm flipH="1">
            <a:off x="2987175" y="553925"/>
            <a:ext cx="9900" cy="406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9"/>
          <p:cNvCxnSpPr/>
          <p:nvPr/>
        </p:nvCxnSpPr>
        <p:spPr>
          <a:xfrm flipH="1">
            <a:off x="6508500" y="534125"/>
            <a:ext cx="19800" cy="427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 rot="540466">
            <a:off x="4965514" y="1473926"/>
            <a:ext cx="1958251" cy="207742"/>
          </a:xfrm>
          <a:prstGeom prst="leftArrow">
            <a:avLst>
              <a:gd fmla="val 50000" name="adj1"/>
              <a:gd fmla="val 14293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7191000" y="1711200"/>
            <a:ext cx="1966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download, or sync your document to One Drive (default) or DropBox. Change the default 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 rot="1560796">
            <a:off x="2498687" y="2785488"/>
            <a:ext cx="2507643" cy="20192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5291875" y="3254250"/>
            <a:ext cx="272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Save As/ This Device to download a particular document.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