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3cfa0b19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3cfa0b1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330923f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330923f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330923f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330923f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330923f6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330923f6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330923f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330923f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3b573270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3b573270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330923f6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330923f6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3c8758f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3c8758f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3c8758f9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3c8758f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3c8758f9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3c8758f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3c8758f9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3c8758f9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0381d6d3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0381d6d3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3c8758f9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3c8758f9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3c8758f9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3c8758f9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3c8758f9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3c8758f9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3cfa0b1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3cfa0b1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3cfa0b19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3cfa0b1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3cfa0b1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3cfa0b1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3d131562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3d131562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3d131562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3d131562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3d131562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3d131562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0381d6d3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0381d6d3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0381d6d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0381d6d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0381d6d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0381d6d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0381d6d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0381d6d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3c8758f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3c8758f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3b57327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3b57327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20100" y="1715050"/>
            <a:ext cx="7859400" cy="856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73975" y="3097625"/>
            <a:ext cx="73737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Quickshare between disparate devices - in this case Android phone to MS laptop </a:t>
            </a:r>
            <a:endParaRPr sz="18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4227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5225850" y="499175"/>
            <a:ext cx="37875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 Why the MS offer of a website-sensitive VPN (Virtual Private Network) seemed attractive to me.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Would it solve this security issue?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9816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5795350" y="336475"/>
            <a:ext cx="33486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 asked Gemini (Android version of AI).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BUT  Gemini lists NordVPN as a principal source ie citation, for its answer.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(The malware is on the webpage.. details are not intercepted in transit)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452975" y="246075"/>
            <a:ext cx="7638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 I asked Gemini a more specific question: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Is it </a:t>
            </a:r>
            <a:r>
              <a:rPr b="1" lang="en-GB" sz="1800">
                <a:solidFill>
                  <a:schemeClr val="dk2"/>
                </a:solidFill>
              </a:rPr>
              <a:t>safer</a:t>
            </a:r>
            <a:r>
              <a:rPr b="1" lang="en-GB" sz="1800">
                <a:solidFill>
                  <a:schemeClr val="dk2"/>
                </a:solidFill>
              </a:rPr>
              <a:t> to use Paypal or Googlepay than a VPN to enter payment details?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This time, the first citation was a government cybersecurity website so I trusted its answer more..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0740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362575" y="1638175"/>
            <a:ext cx="8244000" cy="876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6"/>
          <p:cNvSpPr txBox="1"/>
          <p:nvPr/>
        </p:nvSpPr>
        <p:spPr>
          <a:xfrm>
            <a:off x="791675" y="2784900"/>
            <a:ext cx="75960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Chromebook update gives direct access to MS’s OneDrive cloud to allow MS OneDrive files to be accessed and opened in their MS365 apps</a:t>
            </a:r>
            <a:endParaRPr sz="18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425" y="2152225"/>
            <a:ext cx="5316324" cy="11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2325" y="74075"/>
            <a:ext cx="4828150" cy="18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989200" y="3887675"/>
            <a:ext cx="76206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</a:rPr>
              <a:t>This is a one-way street! There is no equivalent way of opening Google files within One Drive</a:t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7755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7976125" y="1542200"/>
            <a:ext cx="1522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Install the free MS365 app from Google Playstore. Enter your MS account login and password to Sign In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5" name="Google Shape;145;p28"/>
          <p:cNvCxnSpPr/>
          <p:nvPr/>
        </p:nvCxnSpPr>
        <p:spPr>
          <a:xfrm rot="10800000">
            <a:off x="4182150" y="2175775"/>
            <a:ext cx="4049100" cy="24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7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84968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30"/>
          <p:cNvCxnSpPr/>
          <p:nvPr/>
        </p:nvCxnSpPr>
        <p:spPr>
          <a:xfrm rot="10800000">
            <a:off x="6184075" y="914950"/>
            <a:ext cx="1310700" cy="94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30"/>
          <p:cNvSpPr txBox="1"/>
          <p:nvPr/>
        </p:nvSpPr>
        <p:spPr>
          <a:xfrm>
            <a:off x="6753550" y="1963600"/>
            <a:ext cx="22959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This command puts a chosen file into Downloads on the Chromebook ie via Google MyDrive cloud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8" name="Google Shape;158;p30"/>
          <p:cNvCxnSpPr/>
          <p:nvPr/>
        </p:nvCxnSpPr>
        <p:spPr>
          <a:xfrm rot="10800000">
            <a:off x="3517500" y="3726375"/>
            <a:ext cx="1807800" cy="8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30"/>
          <p:cNvSpPr txBox="1"/>
          <p:nvPr/>
        </p:nvSpPr>
        <p:spPr>
          <a:xfrm>
            <a:off x="5460900" y="4277725"/>
            <a:ext cx="3588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Double-click on chosen file to open it directly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91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7046175" y="2677900"/>
            <a:ext cx="1621200" cy="1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Standard (simplified) Toolbar for the web-based version of Word app</a:t>
            </a:r>
            <a:endParaRPr sz="1600">
              <a:solidFill>
                <a:schemeClr val="dk2"/>
              </a:solidFill>
            </a:endParaRPr>
          </a:p>
        </p:txBody>
      </p:sp>
      <p:cxnSp>
        <p:nvCxnSpPr>
          <p:cNvPr id="166" name="Google Shape;166;p31"/>
          <p:cNvCxnSpPr/>
          <p:nvPr/>
        </p:nvCxnSpPr>
        <p:spPr>
          <a:xfrm rot="10800000">
            <a:off x="5219200" y="1443375"/>
            <a:ext cx="1942200" cy="12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41058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90325" y="3977525"/>
            <a:ext cx="82464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Quick Share:  a Samsung app pre-loaded on MS laptop and (my) Android phone.   Blue Tooth connection &amp; Samsung cloud account interaction make the connection between disparate devices.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9097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7243700" y="1822025"/>
            <a:ext cx="18105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Opening the file directly in Word only allows download formats shown ie not Google format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300" y="152400"/>
            <a:ext cx="627136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7737475" y="1394100"/>
            <a:ext cx="15060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Clicking the Upload command will transfer the chosen file(s) via Google Drive cloud to  Chromebook Downloads where it can be converted to Google format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245075" y="1556800"/>
            <a:ext cx="8560500" cy="1014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/>
        </p:nvSpPr>
        <p:spPr>
          <a:xfrm>
            <a:off x="1038575" y="2990625"/>
            <a:ext cx="73818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Guest staying overnight may want to share your Wifi network and save their mobile data allowance - easy shortcut way to do it.</a:t>
            </a:r>
            <a:endParaRPr sz="18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2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/>
        </p:nvSpPr>
        <p:spPr>
          <a:xfrm>
            <a:off x="3647350" y="595825"/>
            <a:ext cx="5003700" cy="23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Phone: open Settings/Connections/Wifi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Cogwheel submenu for </a:t>
            </a:r>
            <a:r>
              <a:rPr lang="en-GB" sz="1800" u="sng">
                <a:solidFill>
                  <a:schemeClr val="dk2"/>
                </a:solidFill>
              </a:rPr>
              <a:t>sharing</a:t>
            </a:r>
            <a:r>
              <a:rPr lang="en-GB" sz="1800">
                <a:solidFill>
                  <a:schemeClr val="dk2"/>
                </a:solidFill>
              </a:rPr>
              <a:t> Wifi 12 digit pass code with another phone: tap it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QR code symbol for </a:t>
            </a:r>
            <a:r>
              <a:rPr lang="en-GB" sz="1800" u="sng">
                <a:solidFill>
                  <a:schemeClr val="dk2"/>
                </a:solidFill>
              </a:rPr>
              <a:t>adding</a:t>
            </a:r>
            <a:r>
              <a:rPr lang="en-GB" sz="1800">
                <a:solidFill>
                  <a:schemeClr val="dk2"/>
                </a:solidFill>
              </a:rPr>
              <a:t> a Wifi network to your phone via the 12 digit passcode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91" name="Google Shape;191;p35"/>
          <p:cNvCxnSpPr/>
          <p:nvPr/>
        </p:nvCxnSpPr>
        <p:spPr>
          <a:xfrm flipH="1">
            <a:off x="2289300" y="1402325"/>
            <a:ext cx="1399200" cy="23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35"/>
          <p:cNvCxnSpPr/>
          <p:nvPr/>
        </p:nvCxnSpPr>
        <p:spPr>
          <a:xfrm rot="10800000">
            <a:off x="2100250" y="653425"/>
            <a:ext cx="1736400" cy="133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2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3128900" y="1566925"/>
            <a:ext cx="56127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3597975" y="785100"/>
            <a:ext cx="5011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Tap the QR code symbol.  (Or this phone allows you to use a Quickshare link too)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00" name="Google Shape;200;p36"/>
          <p:cNvCxnSpPr/>
          <p:nvPr/>
        </p:nvCxnSpPr>
        <p:spPr>
          <a:xfrm flipH="1">
            <a:off x="758850" y="2184125"/>
            <a:ext cx="3472800" cy="209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2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 txBox="1"/>
          <p:nvPr/>
        </p:nvSpPr>
        <p:spPr>
          <a:xfrm>
            <a:off x="2733875" y="653425"/>
            <a:ext cx="30450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On the phone sharing the network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On the receiving phone - go into Settings/connections/Wifi and select the QR code symbol at the top of the webpage to open camera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1275" y="152400"/>
            <a:ext cx="2232702" cy="4838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7"/>
          <p:cNvCxnSpPr/>
          <p:nvPr/>
        </p:nvCxnSpPr>
        <p:spPr>
          <a:xfrm flipH="1">
            <a:off x="1976725" y="1451700"/>
            <a:ext cx="1102800" cy="3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37"/>
          <p:cNvCxnSpPr/>
          <p:nvPr/>
        </p:nvCxnSpPr>
        <p:spPr>
          <a:xfrm flipH="1" rot="10800000">
            <a:off x="5531925" y="957925"/>
            <a:ext cx="1555500" cy="23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/>
          <p:nvPr/>
        </p:nvSpPr>
        <p:spPr>
          <a:xfrm>
            <a:off x="511875" y="1188350"/>
            <a:ext cx="7752300" cy="1283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8"/>
          <p:cNvSpPr txBox="1"/>
          <p:nvPr/>
        </p:nvSpPr>
        <p:spPr>
          <a:xfrm>
            <a:off x="1046800" y="2982400"/>
            <a:ext cx="71022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Organise your open MS Edge tabs into logical groups and stack them.</a:t>
            </a:r>
            <a:endParaRPr sz="18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/>
        </p:nvSpPr>
        <p:spPr>
          <a:xfrm>
            <a:off x="1655800" y="1813800"/>
            <a:ext cx="57771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Multiple open tabs on MS Edge can be organised by AI: Useful if you need them to remain open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22" name="Google Shape;222;p39"/>
          <p:cNvCxnSpPr/>
          <p:nvPr/>
        </p:nvCxnSpPr>
        <p:spPr>
          <a:xfrm rot="10800000">
            <a:off x="898650" y="307800"/>
            <a:ext cx="1464900" cy="15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37300"/>
            <a:ext cx="8839198" cy="15444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9"/>
          <p:cNvCxnSpPr/>
          <p:nvPr/>
        </p:nvCxnSpPr>
        <p:spPr>
          <a:xfrm flipH="1">
            <a:off x="1935475" y="2538000"/>
            <a:ext cx="1078200" cy="11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75" y="0"/>
            <a:ext cx="3182249" cy="37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0" y="3987056"/>
            <a:ext cx="9143999" cy="1217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0"/>
          <p:cNvSpPr txBox="1"/>
          <p:nvPr/>
        </p:nvSpPr>
        <p:spPr>
          <a:xfrm>
            <a:off x="4980550" y="2768425"/>
            <a:ext cx="40242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Click group headings to expand or close the stack of tabs within each group</a:t>
            </a:r>
            <a:endParaRPr sz="1600">
              <a:solidFill>
                <a:schemeClr val="dk2"/>
              </a:solidFill>
            </a:endParaRPr>
          </a:p>
        </p:txBody>
      </p:sp>
      <p:cxnSp>
        <p:nvCxnSpPr>
          <p:cNvPr id="232" name="Google Shape;232;p40"/>
          <p:cNvCxnSpPr/>
          <p:nvPr/>
        </p:nvCxnSpPr>
        <p:spPr>
          <a:xfrm flipH="1">
            <a:off x="1968500" y="3278675"/>
            <a:ext cx="3217800" cy="6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Screenshot_20240914_130318_One UI Ho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2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176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675" y="0"/>
            <a:ext cx="68306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450" y="152400"/>
            <a:ext cx="255872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50" y="152400"/>
            <a:ext cx="223144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 title="Screenshot_20240914_121519_IntentResolv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624" y="509425"/>
            <a:ext cx="2067951" cy="448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25" y="0"/>
            <a:ext cx="1053400" cy="9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374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>
            <a:off x="868800" y="1873200"/>
            <a:ext cx="7530000" cy="994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1013875" y="3262225"/>
            <a:ext cx="75714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Free VPN offered with MS Edge Update.  Useful?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(And how Gemini AI provided information to help me decide)</a:t>
            </a:r>
            <a:endParaRPr sz="18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701150" y="365400"/>
            <a:ext cx="77769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7700"/>
            <a:ext cx="3734470" cy="368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270" y="1307700"/>
            <a:ext cx="44291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643550" y="283100"/>
            <a:ext cx="78675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MS offers free “intelligent” VPN.  But why would I need it if my email providers offer good encryption, and WhatsApp is end-to-end encrypted too?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