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10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1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7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3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97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07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5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87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22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38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66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F6539-B856-492D-847D-049BFDAAB2E0}" type="datetimeFigureOut">
              <a:rPr lang="en-GB" smtClean="0"/>
              <a:t>25/07/2022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EE01-79CD-4215-A751-A807952FDA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6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Quick </a:t>
            </a:r>
            <a:r>
              <a:rPr lang="en-GB" sz="3200" dirty="0" smtClean="0"/>
              <a:t>keys, Shortcuts </a:t>
            </a:r>
            <a:br>
              <a:rPr lang="en-GB" sz="3200" dirty="0" smtClean="0"/>
            </a:br>
            <a:r>
              <a:rPr lang="en-GB" sz="3200" dirty="0" smtClean="0"/>
              <a:t>&amp; Function Keys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91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Function</a:t>
            </a:r>
            <a:r>
              <a:rPr lang="en-GB" sz="3200" dirty="0" smtClean="0"/>
              <a:t> Keys</a:t>
            </a:r>
            <a:endParaRPr lang="en-GB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91" y="1124745"/>
            <a:ext cx="7603733" cy="491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33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sz="3200" dirty="0" err="1"/>
              <a:t>Emojis</a:t>
            </a:r>
            <a:endParaRPr lang="en-GB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24744"/>
            <a:ext cx="558246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194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Common Windows Keyboard shortcuts</a:t>
            </a:r>
            <a:br>
              <a:rPr lang="en-GB" sz="3200" dirty="0" smtClean="0"/>
            </a:br>
            <a:endParaRPr lang="en-GB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718" y="1341438"/>
            <a:ext cx="5788564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1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501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Common App Shortcuts</a:t>
            </a:r>
            <a:endParaRPr lang="en-GB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52736"/>
            <a:ext cx="5256583" cy="5425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3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501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Apple Shortcuts</a:t>
            </a:r>
            <a:endParaRPr lang="en-GB" sz="3200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11" y="1700808"/>
            <a:ext cx="7096125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75" y="4221088"/>
            <a:ext cx="72009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10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Apple Shortcuts</a:t>
            </a:r>
            <a:endParaRPr lang="en-GB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52" y="1268760"/>
            <a:ext cx="75914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770572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581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501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Apple Shortcuts</a:t>
            </a:r>
            <a:endParaRPr lang="en-GB" sz="32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515394"/>
            <a:ext cx="7219950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764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3200" dirty="0" smtClean="0"/>
              <a:t>Function Keys</a:t>
            </a:r>
            <a:endParaRPr lang="en-GB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04864"/>
            <a:ext cx="5328592" cy="2906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12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Function</a:t>
            </a:r>
            <a:r>
              <a:rPr lang="en-GB" sz="3200" dirty="0" smtClean="0"/>
              <a:t> Keys</a:t>
            </a:r>
            <a:endParaRPr lang="en-GB" sz="32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141" y="1052512"/>
            <a:ext cx="6777717" cy="525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17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20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Quick keys, Shortcuts  &amp; Function Keys</vt:lpstr>
      <vt:lpstr>Emojis</vt:lpstr>
      <vt:lpstr> Common Windows Keyboard shortcuts </vt:lpstr>
      <vt:lpstr>Common App Shortcuts</vt:lpstr>
      <vt:lpstr>Apple Shortcuts</vt:lpstr>
      <vt:lpstr>Apple Shortcuts</vt:lpstr>
      <vt:lpstr>Apple Shortcuts</vt:lpstr>
      <vt:lpstr>Function Keys</vt:lpstr>
      <vt:lpstr>Function Keys</vt:lpstr>
      <vt:lpstr>Function Keys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Quick keys</dc:title>
  <dc:creator>Alan Cairns</dc:creator>
  <cp:lastModifiedBy>Alan Cairns</cp:lastModifiedBy>
  <cp:revision>12</cp:revision>
  <cp:lastPrinted>2022-07-25T09:16:12Z</cp:lastPrinted>
  <dcterms:created xsi:type="dcterms:W3CDTF">2022-06-27T10:21:55Z</dcterms:created>
  <dcterms:modified xsi:type="dcterms:W3CDTF">2022-07-25T09:21:13Z</dcterms:modified>
</cp:coreProperties>
</file>