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78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30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670A6-8160-D80E-BCC1-D3B4DFAFBF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3780B7-3728-5FC2-A0E4-9B9ABB4F68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E8CF43-8330-4834-FA7B-0E05F72B3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DD441-99D8-43FC-B257-38D4FCF2AD80}" type="datetimeFigureOut">
              <a:rPr lang="en-GB" smtClean="0"/>
              <a:t>27/03/2023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713469-E7A0-DC90-7E16-EF137058D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774687-8909-6487-42EE-0211F3BD5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3475A-2862-4EC0-BBE8-28292398D7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1218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0AE8C-32CE-481C-A5D1-041055BA3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3F07CA-CF8D-F09D-C484-23DCC7ED45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8BE2E5-712E-A422-BD33-8D70EE3FE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DD441-99D8-43FC-B257-38D4FCF2AD80}" type="datetimeFigureOut">
              <a:rPr lang="en-GB" smtClean="0"/>
              <a:t>27/03/2023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B2F6E4-A958-0736-8ED7-CCD0ABB4F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195E7E-1949-3B4C-A657-1EB9ABCA6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3475A-2862-4EC0-BBE8-28292398D7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412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DB5189-4D9B-E866-745D-1C01FB329A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03A53F-1670-A89E-08AD-0E2DB28811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A415DE-0AB7-3638-FCF3-0710C3CCA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DD441-99D8-43FC-B257-38D4FCF2AD80}" type="datetimeFigureOut">
              <a:rPr lang="en-GB" smtClean="0"/>
              <a:t>27/03/2023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61DAE5-C84F-A2A9-1503-4AEC1E306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21866E-0FD1-D4AA-11F2-D723E86E4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3475A-2862-4EC0-BBE8-28292398D7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2113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60763-0751-5D41-EE68-7572CCD9C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4F9F97-D003-FB61-7A3B-D7029D2492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6EC068-DA97-9BD0-F520-9D51B8E6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DD441-99D8-43FC-B257-38D4FCF2AD80}" type="datetimeFigureOut">
              <a:rPr lang="en-GB" smtClean="0"/>
              <a:t>27/03/2023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F420C4-AE87-1C41-AA4A-80E4BB05B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604162-7F46-BF93-4E7B-15151C235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3475A-2862-4EC0-BBE8-28292398D7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0895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6D5BF-CBC6-0A75-39BB-9C5FEE299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7B4CE9-FB37-09B8-0191-F46C46453A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F0B07D-9E83-E70A-1C0C-F0C6B54B3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DD441-99D8-43FC-B257-38D4FCF2AD80}" type="datetimeFigureOut">
              <a:rPr lang="en-GB" smtClean="0"/>
              <a:t>27/03/2023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BBD12A-4839-A6A9-9788-5FECD68ED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541B24-8D75-64E5-6AE0-869B7B2AE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3475A-2862-4EC0-BBE8-28292398D7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474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0C826-CCAF-64E0-FF2F-97F984241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49AE8C-61EB-25B7-8E3A-913630C903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5A0147-E3ED-05AD-CEB6-4A8C605BD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BDD7D6-6E50-675E-F2C4-E520E8EF9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DD441-99D8-43FC-B257-38D4FCF2AD80}" type="datetimeFigureOut">
              <a:rPr lang="en-GB" smtClean="0"/>
              <a:t>27/03/2023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E757A1-11A4-9290-2620-276AB409E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D908B0-87CC-C55D-EA0E-30F1E300B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3475A-2862-4EC0-BBE8-28292398D7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0258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88188-B98C-A9B4-DF94-5BDF00CDE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84FB45-568D-EE35-FC8D-A6A2046F5D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C09DD3-FAF8-DCB6-FD31-74FA533C7A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D6A7E5-8714-B918-8041-FE098721AB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009424-1509-B4B8-01B2-CD6A959BE4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803A3C-79EA-81D8-8861-0077CF0CB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DD441-99D8-43FC-B257-38D4FCF2AD80}" type="datetimeFigureOut">
              <a:rPr lang="en-GB" smtClean="0"/>
              <a:t>27/03/2023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D8D737-C11F-BCFA-6F1F-2B82CDCFB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771B0A-E075-9FF4-2CB6-E0F7DCB8F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3475A-2862-4EC0-BBE8-28292398D7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0293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F0FB2-1964-336B-2EC0-05AA492D6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356B11-9FD2-3FE7-C770-185E2B51B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DD441-99D8-43FC-B257-38D4FCF2AD80}" type="datetimeFigureOut">
              <a:rPr lang="en-GB" smtClean="0"/>
              <a:t>27/03/2023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97CBE5-7306-1901-D1A4-13D114832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076DF4-FEC4-AFF7-FB65-0EBBDBF9F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3475A-2862-4EC0-BBE8-28292398D7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986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C574C5-844A-C79F-0F72-69D04A11B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DD441-99D8-43FC-B257-38D4FCF2AD80}" type="datetimeFigureOut">
              <a:rPr lang="en-GB" smtClean="0"/>
              <a:t>27/03/2023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B8B8B2-369D-2BAE-FAC8-560D01760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9CC60C-C6C3-646F-06F2-D2FFB3967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3475A-2862-4EC0-BBE8-28292398D7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6173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EFA0DF-DE6E-BA5B-D6C2-D1F78DE87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0CC93A-76B0-9894-2807-482A1BE852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B3F1E6-8DBF-ABE8-58CE-F5DB769CC4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12AB8A-F7AC-80D4-FF6C-71CA929E7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DD441-99D8-43FC-B257-38D4FCF2AD80}" type="datetimeFigureOut">
              <a:rPr lang="en-GB" smtClean="0"/>
              <a:t>27/03/2023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4940C2-E4AF-65DC-625D-B29726482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B133A9-D9F7-916E-56EB-24F4D46A9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3475A-2862-4EC0-BBE8-28292398D7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358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C9FEA-91C5-7DF8-1B82-95C05AC00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83F5F2-5B7A-ED05-D103-A02E9CD970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D8E468-2271-5A5A-B587-D6F5F1953D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510888-1997-040A-757F-4369B5864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DD441-99D8-43FC-B257-38D4FCF2AD80}" type="datetimeFigureOut">
              <a:rPr lang="en-GB" smtClean="0"/>
              <a:t>27/03/2023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309639-D4D6-4183-1DCD-454DDD3B7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3B6DED-E627-E58E-6BCE-97D1FD122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3475A-2862-4EC0-BBE8-28292398D7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6975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C8A269-9AB9-4DAF-1537-5F9137768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C7A558-0238-23EF-91A3-B3AED1D5AE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B7F037-31D1-3F34-08C3-90ADD89A39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DD441-99D8-43FC-B257-38D4FCF2AD80}" type="datetimeFigureOut">
              <a:rPr lang="en-GB" smtClean="0"/>
              <a:t>27/03/2023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A7CDA1-F349-CAFF-A022-2B12E1CBAC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9C58BC-9308-5924-80D8-53ED010C43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B3475A-2862-4EC0-BBE8-28292398D7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1883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2D553-36EE-B191-6E97-50E4355A10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Safe and Secure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E13C52-8E2C-9652-9A57-D92DE441FF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GB" sz="3600" dirty="0"/>
          </a:p>
          <a:p>
            <a:r>
              <a:rPr lang="en-GB" sz="3600" dirty="0"/>
              <a:t>… and Cynical!</a:t>
            </a:r>
          </a:p>
        </p:txBody>
      </p:sp>
    </p:spTree>
    <p:extLst>
      <p:ext uri="{BB962C8B-B14F-4D97-AF65-F5344CB8AC3E}">
        <p14:creationId xmlns:p14="http://schemas.microsoft.com/office/powerpoint/2010/main" val="2126143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7DAF6-4AE3-CD3C-CB1F-ADD749A1D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9863"/>
          </a:xfrm>
        </p:spPr>
        <p:txBody>
          <a:bodyPr/>
          <a:lstStyle/>
          <a:p>
            <a:r>
              <a:rPr lang="en-GB" dirty="0"/>
              <a:t>A fool and his money…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58DE6D-8C6C-9E51-F2D0-2383289358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44988"/>
            <a:ext cx="10515600" cy="5031975"/>
          </a:xfrm>
        </p:spPr>
        <p:txBody>
          <a:bodyPr>
            <a:no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dirty="0"/>
              <a:t>It is all too easy in this digital age to scam someone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dirty="0"/>
              <a:t>Treat any unexpected email or </a:t>
            </a:r>
            <a:r>
              <a:rPr lang="en-GB" dirty="0" err="1"/>
              <a:t>phonecall</a:t>
            </a:r>
            <a:r>
              <a:rPr lang="en-GB" dirty="0"/>
              <a:t> with grave suspicion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dirty="0"/>
              <a:t>Any unexpected request for money or alert to fraudulent activity is itself likely to be fraudulent!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dirty="0"/>
              <a:t>Financial companies make it easier for the fraudsters!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dirty="0"/>
              <a:t>Find a tech-savvy friend to run any queries past before doing anything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dirty="0"/>
              <a:t>Genuine callers will be happy for you to check and call back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dirty="0"/>
              <a:t>If in doubt, do nothing!</a:t>
            </a:r>
          </a:p>
        </p:txBody>
      </p:sp>
    </p:spTree>
    <p:extLst>
      <p:ext uri="{BB962C8B-B14F-4D97-AF65-F5344CB8AC3E}">
        <p14:creationId xmlns:p14="http://schemas.microsoft.com/office/powerpoint/2010/main" val="2409064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4242B-E55B-9BD7-4D75-704130292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8402"/>
          </a:xfrm>
        </p:spPr>
        <p:txBody>
          <a:bodyPr/>
          <a:lstStyle/>
          <a:p>
            <a:r>
              <a:rPr lang="en-GB" dirty="0" err="1"/>
              <a:t>eMails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F497B4-F00B-E29C-6089-1376B20C17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An email with a ‘click here’ link is the simplest way to con you</a:t>
            </a:r>
          </a:p>
          <a:p>
            <a:pPr marL="0" indent="0">
              <a:buNone/>
            </a:pPr>
            <a:r>
              <a:rPr lang="en-GB" dirty="0"/>
              <a:t>Think before you click</a:t>
            </a:r>
          </a:p>
          <a:p>
            <a:pPr marL="0" indent="0">
              <a:buNone/>
            </a:pPr>
            <a:r>
              <a:rPr lang="en-GB" dirty="0"/>
              <a:t>The name in the ‘From’ field is easy to spoof</a:t>
            </a:r>
          </a:p>
          <a:p>
            <a:pPr marL="0" indent="0">
              <a:buNone/>
            </a:pPr>
            <a:r>
              <a:rPr lang="en-GB" dirty="0"/>
              <a:t>‘Hover’ over any link and look at the address shown</a:t>
            </a:r>
          </a:p>
          <a:p>
            <a:pPr marL="0" indent="0">
              <a:buNone/>
            </a:pPr>
            <a:r>
              <a:rPr lang="en-GB" dirty="0"/>
              <a:t>Compare it with the official URL for the company</a:t>
            </a:r>
          </a:p>
          <a:p>
            <a:pPr marL="0" indent="0">
              <a:buNone/>
            </a:pPr>
            <a:r>
              <a:rPr lang="en-GB" dirty="0"/>
              <a:t>Very small differences could result in you accessing a spoof website</a:t>
            </a:r>
          </a:p>
          <a:p>
            <a:pPr marL="0" indent="0">
              <a:buNone/>
            </a:pPr>
            <a:r>
              <a:rPr lang="en-GB" dirty="0"/>
              <a:t>The latest wrinkle is Cyrillic characters (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ɑ</a:t>
            </a:r>
            <a:r>
              <a:rPr lang="en-GB" dirty="0"/>
              <a:t> instead of a)</a:t>
            </a:r>
          </a:p>
          <a:p>
            <a:pPr marL="0" indent="0">
              <a:buNone/>
            </a:pPr>
            <a:r>
              <a:rPr lang="en-GB" dirty="0"/>
              <a:t>The safest thing is to ignore the link and look at the site independently</a:t>
            </a:r>
          </a:p>
        </p:txBody>
      </p:sp>
    </p:spTree>
    <p:extLst>
      <p:ext uri="{BB962C8B-B14F-4D97-AF65-F5344CB8AC3E}">
        <p14:creationId xmlns:p14="http://schemas.microsoft.com/office/powerpoint/2010/main" val="2213369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4866D-7C07-848D-5FAC-3FFACB270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3717"/>
          </a:xfrm>
        </p:spPr>
        <p:txBody>
          <a:bodyPr/>
          <a:lstStyle/>
          <a:p>
            <a:r>
              <a:rPr lang="en-GB" dirty="0" err="1"/>
              <a:t>Phonecalls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260FB1-31FD-DBFC-DA05-4CA19DE699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6063"/>
            <a:ext cx="10515600" cy="48809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Microsoft, Amazon, Google do not phone you</a:t>
            </a:r>
          </a:p>
          <a:p>
            <a:pPr marL="0" indent="0">
              <a:buNone/>
            </a:pPr>
            <a:r>
              <a:rPr lang="en-GB" dirty="0"/>
              <a:t>Your bank shouldn’t phone you – if they do, hang up and call them back</a:t>
            </a:r>
          </a:p>
          <a:p>
            <a:pPr marL="0" indent="0">
              <a:buNone/>
            </a:pPr>
            <a:r>
              <a:rPr lang="en-GB" dirty="0"/>
              <a:t>Ideally call back from another phone. Fraudsters have developed a method of hanging on the line and pretending to be the bank if you immediately phone the bank after they have called</a:t>
            </a:r>
          </a:p>
          <a:p>
            <a:pPr marL="0" indent="0">
              <a:buNone/>
            </a:pPr>
            <a:r>
              <a:rPr lang="en-GB" dirty="0"/>
              <a:t>Maybe call someone else first?</a:t>
            </a:r>
          </a:p>
          <a:p>
            <a:pPr marL="0" indent="0">
              <a:buNone/>
            </a:pPr>
            <a:r>
              <a:rPr lang="en-GB" dirty="0"/>
              <a:t>Use the number on the back of your credit/bank card if in any doubt</a:t>
            </a:r>
          </a:p>
          <a:p>
            <a:pPr marL="0" indent="0">
              <a:buNone/>
            </a:pPr>
            <a:r>
              <a:rPr lang="en-GB" dirty="0"/>
              <a:t>A bank will NEVER ask you to transfer money from your account</a:t>
            </a:r>
          </a:p>
          <a:p>
            <a:pPr marL="0" indent="0">
              <a:buNone/>
            </a:pPr>
            <a:r>
              <a:rPr lang="en-GB" dirty="0"/>
              <a:t>Never give personal details ‘security check’ to someone who calls you. They called you – they should know who you are.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6668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D22F7-8D75-C771-CD64-8EB07D33F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8058"/>
          </a:xfrm>
        </p:spPr>
        <p:txBody>
          <a:bodyPr/>
          <a:lstStyle/>
          <a:p>
            <a:r>
              <a:rPr lang="en-GB" dirty="0"/>
              <a:t>Labelled as ‘vulnerable’?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29E73-2AF1-1E9B-C7DC-1C2C0039CC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49445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If a bank considers you no longer competent to run your bank account, they can prevent you from using it</a:t>
            </a:r>
          </a:p>
          <a:p>
            <a:pPr marL="0" indent="0">
              <a:buNone/>
            </a:pPr>
            <a:r>
              <a:rPr lang="en-GB" dirty="0"/>
              <a:t>If you are likely to get confused, get a relative or friend authorised to act on your behalf – power of attorney, signatory on account, additional card</a:t>
            </a:r>
          </a:p>
          <a:p>
            <a:pPr marL="0" indent="0">
              <a:buNone/>
            </a:pPr>
            <a:r>
              <a:rPr lang="en-GB" dirty="0"/>
              <a:t>A bank </a:t>
            </a:r>
            <a:r>
              <a:rPr lang="en-GB" u="sng" dirty="0"/>
              <a:t>should</a:t>
            </a:r>
            <a:r>
              <a:rPr lang="en-GB" dirty="0"/>
              <a:t> be able to put extra checks in place if needed</a:t>
            </a:r>
          </a:p>
          <a:p>
            <a:pPr marL="0" indent="0">
              <a:buNone/>
            </a:pPr>
            <a:r>
              <a:rPr lang="en-GB" dirty="0"/>
              <a:t>Banks do seem to be able to make things as difficult as possible for the less able!</a:t>
            </a:r>
          </a:p>
          <a:p>
            <a:pPr marL="0" indent="0">
              <a:buNone/>
            </a:pPr>
            <a:r>
              <a:rPr lang="en-GB" dirty="0"/>
              <a:t>They are happy for everything to be done from a phone app with minimal hurdles!</a:t>
            </a:r>
          </a:p>
        </p:txBody>
      </p:sp>
    </p:spTree>
    <p:extLst>
      <p:ext uri="{BB962C8B-B14F-4D97-AF65-F5344CB8AC3E}">
        <p14:creationId xmlns:p14="http://schemas.microsoft.com/office/powerpoint/2010/main" val="1813193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403</Words>
  <Application>Microsoft Office PowerPoint</Application>
  <PresentationFormat>Widescreen</PresentationFormat>
  <Paragraphs>34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Safe and Secure</vt:lpstr>
      <vt:lpstr>A fool and his money…</vt:lpstr>
      <vt:lpstr>eMails</vt:lpstr>
      <vt:lpstr>Phonecalls</vt:lpstr>
      <vt:lpstr>Labelled as ‘vulnerable’?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I’m a nonentity – get me out of here!</dc:title>
  <dc:creator>keith</dc:creator>
  <cp:lastModifiedBy>Keith Searing</cp:lastModifiedBy>
  <cp:revision>7</cp:revision>
  <dcterms:created xsi:type="dcterms:W3CDTF">2022-11-21T18:40:52Z</dcterms:created>
  <dcterms:modified xsi:type="dcterms:W3CDTF">2023-03-27T14:58:51Z</dcterms:modified>
</cp:coreProperties>
</file>