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25047acd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725047acd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25047acd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725047acd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25047acd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725047acd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25047acd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25047acd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25047acd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25047acd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25047acd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25047acd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25047acd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25047acd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2600" y="623150"/>
            <a:ext cx="77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SCREENCAST</a:t>
            </a:r>
            <a:r>
              <a:rPr lang="en-GB"/>
              <a:t> - the app available to Chromebook users  (- some results open to other OS’s)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100" y="1295775"/>
            <a:ext cx="4947950" cy="26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6525" y="138475"/>
            <a:ext cx="85956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stitches together what you can see on your Chromebook monitor as a video of real-time Screen shots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could just browse, but better to have a sequence of tabs to open, where you have arranged other </a:t>
            </a:r>
            <a:r>
              <a:rPr b="1" lang="en-GB" sz="1600"/>
              <a:t>visual material</a:t>
            </a:r>
            <a:r>
              <a:rPr b="1" lang="en-GB"/>
              <a:t> </a:t>
            </a:r>
            <a:r>
              <a:rPr lang="en-GB"/>
              <a:t>(photos, other videos, slides).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annotate the visuals using a visual trace (a “sketch pen”)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records your commentary as a </a:t>
            </a:r>
            <a:r>
              <a:rPr b="1" lang="en-GB" sz="1600"/>
              <a:t>sound track</a:t>
            </a:r>
            <a:r>
              <a:rPr lang="en-GB"/>
              <a:t> and also as Voice to </a:t>
            </a:r>
            <a:r>
              <a:rPr b="1" lang="en-GB" sz="1600"/>
              <a:t>Text</a:t>
            </a:r>
            <a:r>
              <a:rPr lang="en-GB"/>
              <a:t>, and displays this alongside the appropriate screen shots in a side panel.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you command the app to Stop, Chrome then integrates the data :  allow up to 6 hours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Finally it downloads to your Drive cloud as a 3-part folder, </a:t>
            </a:r>
            <a:r>
              <a:rPr i="1" lang="en-GB"/>
              <a:t>one of which is readable and shareable to other OS users (as a .webm video)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036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40550" cy="2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6063400" y="375875"/>
            <a:ext cx="283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Eric Curts tutorial video on YouTube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1177075" y="138475"/>
            <a:ext cx="719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Which parts of your screencast video/text/commentary you can share with other OS’s</a:t>
            </a:r>
            <a:endParaRPr u="sng"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1075"/>
            <a:ext cx="8839200" cy="18906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1552950" y="2324475"/>
            <a:ext cx="62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the second (complete) folder shows: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77075"/>
            <a:ext cx="8839200" cy="189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731950" y="187925"/>
            <a:ext cx="791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 the three components to that folder, one is the voice to text programming (and cannot be sent to a non-Chrome user):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5925"/>
            <a:ext cx="8839200" cy="11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385775" y="2156325"/>
            <a:ext cx="860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.webm video - lacking the voice to text and excluding all editing - can be shared to non Chrome OS’s.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your non-Chrome recipients a link to it, to share from your Drive Cloud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00" y="2860940"/>
            <a:ext cx="9143999" cy="195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896950" y="3721500"/>
            <a:ext cx="724825" cy="111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900125" y="267075"/>
            <a:ext cx="7339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Alternatively: another way around the non-Chrome User sharing problem: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Screen shot your screencast video to show the text alongside your images, then make a Slides presentation of those shots, and download and send as a .pdf or Powerpoint.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925" y="1795878"/>
            <a:ext cx="7339502" cy="334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999025" y="286850"/>
            <a:ext cx="74481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Conclusions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app offers: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further </a:t>
            </a:r>
            <a:r>
              <a:rPr lang="en-GB"/>
              <a:t>audience</a:t>
            </a:r>
            <a:r>
              <a:rPr lang="en-GB"/>
              <a:t> or archive for all those presentations that have been laboriously put together and shown only once or twice.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Visuals can be much more engaging - include videos easily rather than hacking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commentary - so much more informative than just “speaker notes” (which don’t download to .pdf anyway)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designed to be shared between individuals using their own devices.  The sound quality and text size of the voice-to-text is not suitable for projection via a projector/screen - but future smart screens/TV’s  may get around that.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