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8613e0ad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8613e0a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8613e0a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8613e0a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48613e0ad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48613e0ad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8613e0ad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8613e0ad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8613e0ad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8613e0ad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8613e0ad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8613e0ad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8613e0ad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8613e0ad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8613e0ad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8613e0ad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700" y="152400"/>
            <a:ext cx="578529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86825" y="510225"/>
            <a:ext cx="1662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Chromebook </a:t>
            </a:r>
            <a:r>
              <a:rPr lang="en-GB"/>
              <a:t>- using the camera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852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852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925" y="304800"/>
            <a:ext cx="578529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629900" y="398225"/>
            <a:ext cx="2334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Once you have your image photo’d, </a:t>
            </a:r>
            <a:r>
              <a:rPr lang="en-GB" u="sng"/>
              <a:t>Right click i</a:t>
            </a:r>
            <a:r>
              <a:rPr lang="en-GB"/>
              <a:t>t to bring up “Search image with Google “ when </a:t>
            </a:r>
            <a:r>
              <a:rPr lang="en-GB" u="sng"/>
              <a:t>Google Lens</a:t>
            </a:r>
            <a:r>
              <a:rPr lang="en-GB"/>
              <a:t> is activated as it is integrated with the camera app.  Do the same with any image in Google Photos app.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400" y="83475"/>
            <a:ext cx="228942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569575" y="303450"/>
            <a:ext cx="22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/>
        </p:nvSpPr>
        <p:spPr>
          <a:xfrm>
            <a:off x="543750" y="148375"/>
            <a:ext cx="1791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contrast, on Android phone, Google lens icon appears </a:t>
            </a:r>
            <a:r>
              <a:rPr i="1" lang="en-GB" u="sng"/>
              <a:t>below </a:t>
            </a:r>
            <a:r>
              <a:rPr lang="en-GB"/>
              <a:t>the photo when Google Photos is the default app for photos.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900" y="0"/>
            <a:ext cx="228987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716050" y="148375"/>
            <a:ext cx="344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Garden visitors:  name any unlabelled plant!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312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319725" y="4456175"/>
            <a:ext cx="49626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any strange building….   (that would be regularly photo’d by tourists etc)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050" y="0"/>
            <a:ext cx="733948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153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/>
        </p:nvSpPr>
        <p:spPr>
          <a:xfrm>
            <a:off x="190500" y="4559550"/>
            <a:ext cx="5436300" cy="83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Paste the text from clipboard into a document.  (Google Docs)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Will need to disentangle column text from the block of text that results.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