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1b74ff08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1b74ff08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1b74ff08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1b74ff08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1b74ff08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1b74ff08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1b74ff0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1b74ff0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b74ff08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b74ff0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b74ff08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b74ff08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1b74ff08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1b74ff08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1b74ff08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1b74ff08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1b74ff08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1b74ff08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1b74ff08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1b74ff0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b74ff08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b74ff08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46575"/>
            <a:ext cx="57349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484525" y="311150"/>
            <a:ext cx="1524000" cy="3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MS Phone Link app now compatible with iPhone.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(Clouds do the linking, so MS Cloud and i-Cloud)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08625" y="3168650"/>
            <a:ext cx="6572400" cy="88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Install  “Phone Link” app on your computer, “Link to Windows” app on your phone if it isn’t pre-installed. 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44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50" y="152400"/>
            <a:ext cx="4106112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662" y="152400"/>
            <a:ext cx="378051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75" y="152400"/>
            <a:ext cx="378051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242" y="152400"/>
            <a:ext cx="378051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