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670A6-8160-D80E-BCC1-D3B4DFAFBF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3780B7-3728-5FC2-A0E4-9B9ABB4F68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E8CF43-8330-4834-FA7B-0E05F72B3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DD441-99D8-43FC-B257-38D4FCF2AD80}" type="datetimeFigureOut">
              <a:rPr lang="en-GB" smtClean="0"/>
              <a:t>26/02/2023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713469-E7A0-DC90-7E16-EF137058D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774687-8909-6487-42EE-0211F3BD5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75A-2862-4EC0-BBE8-28292398D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218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40AE8C-32CE-481C-A5D1-041055BA3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3F07CA-CF8D-F09D-C484-23DCC7ED45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BE2E5-712E-A422-BD33-8D70EE3FE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DD441-99D8-43FC-B257-38D4FCF2AD80}" type="datetimeFigureOut">
              <a:rPr lang="en-GB" smtClean="0"/>
              <a:t>26/02/2023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2F6E4-A958-0736-8ED7-CCD0ABB4F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195E7E-1949-3B4C-A657-1EB9ABCA6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75A-2862-4EC0-BBE8-28292398D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5412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DB5189-4D9B-E866-745D-1C01FB329A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03A53F-1670-A89E-08AD-0E2DB28811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A415DE-0AB7-3638-FCF3-0710C3CCA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DD441-99D8-43FC-B257-38D4FCF2AD80}" type="datetimeFigureOut">
              <a:rPr lang="en-GB" smtClean="0"/>
              <a:t>26/02/2023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61DAE5-C84F-A2A9-1503-4AEC1E306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1866E-0FD1-D4AA-11F2-D723E86E4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75A-2862-4EC0-BBE8-28292398D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113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660763-0751-5D41-EE68-7572CCD9C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4F9F97-D003-FB61-7A3B-D7029D2492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EC068-DA97-9BD0-F520-9D51B8E68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DD441-99D8-43FC-B257-38D4FCF2AD80}" type="datetimeFigureOut">
              <a:rPr lang="en-GB" smtClean="0"/>
              <a:t>26/02/2023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F420C4-AE87-1C41-AA4A-80E4BB05B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604162-7F46-BF93-4E7B-15151C235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75A-2862-4EC0-BBE8-28292398D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0895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6D5BF-CBC6-0A75-39BB-9C5FEE299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7B4CE9-FB37-09B8-0191-F46C46453A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F0B07D-9E83-E70A-1C0C-F0C6B54B3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DD441-99D8-43FC-B257-38D4FCF2AD80}" type="datetimeFigureOut">
              <a:rPr lang="en-GB" smtClean="0"/>
              <a:t>26/02/2023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BD12A-4839-A6A9-9788-5FECD68ED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541B24-8D75-64E5-6AE0-869B7B2AE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75A-2862-4EC0-BBE8-28292398D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8474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0C826-CCAF-64E0-FF2F-97F984241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49AE8C-61EB-25B7-8E3A-913630C903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5A0147-E3ED-05AD-CEB6-4A8C605BD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BDD7D6-6E50-675E-F2C4-E520E8EF9F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DD441-99D8-43FC-B257-38D4FCF2AD80}" type="datetimeFigureOut">
              <a:rPr lang="en-GB" smtClean="0"/>
              <a:t>26/02/2023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E757A1-11A4-9290-2620-276AB409E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D908B0-87CC-C55D-EA0E-30F1E300B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75A-2862-4EC0-BBE8-28292398D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258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88188-B98C-A9B4-DF94-5BDF00CDE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84FB45-568D-EE35-FC8D-A6A2046F5D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C09DD3-FAF8-DCB6-FD31-74FA533C7A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D6A7E5-8714-B918-8041-FE098721AB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009424-1509-B4B8-01B2-CD6A959BE4D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803A3C-79EA-81D8-8861-0077CF0CB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DD441-99D8-43FC-B257-38D4FCF2AD80}" type="datetimeFigureOut">
              <a:rPr lang="en-GB" smtClean="0"/>
              <a:t>26/02/2023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8D8D737-C11F-BCFA-6F1F-2B82CDCFB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771B0A-E075-9FF4-2CB6-E0F7DCB8F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75A-2862-4EC0-BBE8-28292398D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293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F0FB2-1964-336B-2EC0-05AA492D6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356B11-9FD2-3FE7-C770-185E2B51B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DD441-99D8-43FC-B257-38D4FCF2AD80}" type="datetimeFigureOut">
              <a:rPr lang="en-GB" smtClean="0"/>
              <a:t>26/02/2023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97CBE5-7306-1901-D1A4-13D114832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076DF4-FEC4-AFF7-FB65-0EBBDBF9F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75A-2862-4EC0-BBE8-28292398D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0986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C574C5-844A-C79F-0F72-69D04A11B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DD441-99D8-43FC-B257-38D4FCF2AD80}" type="datetimeFigureOut">
              <a:rPr lang="en-GB" smtClean="0"/>
              <a:t>26/02/2023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B8B8B2-369D-2BAE-FAC8-560D01760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E9CC60C-C6C3-646F-06F2-D2FFB3967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75A-2862-4EC0-BBE8-28292398D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6173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EFA0DF-DE6E-BA5B-D6C2-D1F78DE87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0CC93A-76B0-9894-2807-482A1BE85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B3F1E6-8DBF-ABE8-58CE-F5DB769CC4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12AB8A-F7AC-80D4-FF6C-71CA929E77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DD441-99D8-43FC-B257-38D4FCF2AD80}" type="datetimeFigureOut">
              <a:rPr lang="en-GB" smtClean="0"/>
              <a:t>26/02/2023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4940C2-E4AF-65DC-625D-B29726482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B133A9-D9F7-916E-56EB-24F4D46A9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75A-2862-4EC0-BBE8-28292398D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358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C9FEA-91C5-7DF8-1B82-95C05AC00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83F5F2-5B7A-ED05-D103-A02E9CD970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D8E468-2271-5A5A-B587-D6F5F1953D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510888-1997-040A-757F-4369B5864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DD441-99D8-43FC-B257-38D4FCF2AD80}" type="datetimeFigureOut">
              <a:rPr lang="en-GB" smtClean="0"/>
              <a:t>26/02/2023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309639-D4D6-4183-1DCD-454DDD3B7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3B6DED-E627-E58E-6BCE-97D1FD122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3475A-2862-4EC0-BBE8-28292398D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97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C8A269-9AB9-4DAF-1537-5F9137768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C7A558-0238-23EF-91A3-B3AED1D5AE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B7F037-31D1-3F34-08C3-90ADD89A39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5DD441-99D8-43FC-B257-38D4FCF2AD80}" type="datetimeFigureOut">
              <a:rPr lang="en-GB" smtClean="0"/>
              <a:t>26/02/2023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A7CDA1-F349-CAFF-A022-2B12E1CBAC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9C58BC-9308-5924-80D8-53ED010C43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3475A-2862-4EC0-BBE8-28292398D7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883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crosoft.com/en-gb/software-download/windows1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C2D553-36EE-B191-6E97-50E4355A10F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Rejuvenating an old PC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E13C52-8E2C-9652-9A57-D92DE441FF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GB" sz="3600" dirty="0"/>
          </a:p>
          <a:p>
            <a:r>
              <a:rPr lang="en-GB" sz="3600" dirty="0"/>
              <a:t>… not just ‘slam in the RAM’!</a:t>
            </a:r>
          </a:p>
        </p:txBody>
      </p:sp>
    </p:spTree>
    <p:extLst>
      <p:ext uri="{BB962C8B-B14F-4D97-AF65-F5344CB8AC3E}">
        <p14:creationId xmlns:p14="http://schemas.microsoft.com/office/powerpoint/2010/main" val="2126143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7DAF6-4AE3-CD3C-CB1F-ADD749A1D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79863"/>
          </a:xfrm>
        </p:spPr>
        <p:txBody>
          <a:bodyPr/>
          <a:lstStyle/>
          <a:p>
            <a:r>
              <a:rPr lang="en-GB" dirty="0"/>
              <a:t>Most old PCs are still ok for non tech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58DE6D-8C6C-9E51-F2D0-2383289358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44988"/>
            <a:ext cx="10515600" cy="5031975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Modern PCs have got more powerful, but unless you play games or do video editing you probably don’t need to upgrade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biggest users of ‘horsepower’ are: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Windows operating system and upgrades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Search indexing</a:t>
            </a:r>
          </a:p>
          <a:p>
            <a:pPr lvl="1">
              <a:lnSpc>
                <a:spcPct val="107000"/>
              </a:lnSpc>
              <a:spcAft>
                <a:spcPts val="800"/>
              </a:spcAft>
            </a:pPr>
            <a:r>
              <a:rPr lang="en-GB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 virus scanning </a:t>
            </a:r>
          </a:p>
          <a:p>
            <a:pPr marL="0" indent="0">
              <a:buNone/>
            </a:pPr>
            <a:r>
              <a:rPr lang="en-GB" sz="2000" dirty="0"/>
              <a:t>Browsing, email and document editing doesn’t need much</a:t>
            </a:r>
          </a:p>
          <a:p>
            <a:pPr marL="0" indent="0">
              <a:buNone/>
            </a:pPr>
            <a:r>
              <a:rPr lang="en-GB" sz="2000" dirty="0"/>
              <a:t>If you only do one thing at a time, you won’t need extra RAM</a:t>
            </a:r>
          </a:p>
          <a:p>
            <a:pPr marL="0" indent="0">
              <a:buNone/>
            </a:pPr>
            <a:r>
              <a:rPr lang="en-GB" sz="2000" dirty="0"/>
              <a:t>An old disk drive is the biggest slowdown.</a:t>
            </a:r>
          </a:p>
        </p:txBody>
      </p:sp>
    </p:spTree>
    <p:extLst>
      <p:ext uri="{BB962C8B-B14F-4D97-AF65-F5344CB8AC3E}">
        <p14:creationId xmlns:p14="http://schemas.microsoft.com/office/powerpoint/2010/main" val="2409064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4242B-E55B-9BD7-4D75-704130292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8402"/>
          </a:xfrm>
        </p:spPr>
        <p:txBody>
          <a:bodyPr/>
          <a:lstStyle/>
          <a:p>
            <a:r>
              <a:rPr lang="en-GB" dirty="0"/>
              <a:t>Tweaking Windows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497B4-F00B-E29C-6089-1376B20C17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Windows can get its underwear knotted with updates.</a:t>
            </a:r>
          </a:p>
          <a:p>
            <a:pPr marL="0" indent="0">
              <a:buNone/>
            </a:pPr>
            <a:r>
              <a:rPr lang="en-GB" dirty="0"/>
              <a:t>Search for ‘Command Prompt’, then ‘Run as Administrator’</a:t>
            </a:r>
          </a:p>
          <a:p>
            <a:pPr marL="0" indent="0">
              <a:buNone/>
            </a:pPr>
            <a:r>
              <a:rPr lang="en-GB" dirty="0"/>
              <a:t>Enter </a:t>
            </a:r>
            <a:r>
              <a:rPr lang="en-GB" dirty="0" err="1"/>
              <a:t>sfc</a:t>
            </a:r>
            <a:r>
              <a:rPr lang="en-GB" dirty="0"/>
              <a:t> /</a:t>
            </a:r>
            <a:r>
              <a:rPr lang="en-GB" dirty="0" err="1"/>
              <a:t>scannow</a:t>
            </a:r>
            <a:r>
              <a:rPr lang="en-GB" dirty="0"/>
              <a:t> to check the operating system for errors. </a:t>
            </a:r>
          </a:p>
          <a:p>
            <a:pPr marL="0" indent="0">
              <a:buNone/>
            </a:pPr>
            <a:r>
              <a:rPr lang="en-GB" dirty="0"/>
              <a:t>Any that are found may be fixed and a reboot will complete the fix.</a:t>
            </a:r>
          </a:p>
          <a:p>
            <a:pPr marL="0" indent="0">
              <a:buNone/>
            </a:pPr>
            <a:r>
              <a:rPr lang="en-GB" dirty="0"/>
              <a:t>Unfixable errors may be fixed by ‘Command Prompt (as above) </a:t>
            </a:r>
          </a:p>
          <a:p>
            <a:pPr marL="0" indent="0">
              <a:buNone/>
            </a:pPr>
            <a:r>
              <a:rPr lang="en-GB" dirty="0"/>
              <a:t>then enter ‘DISM /Online /</a:t>
            </a:r>
            <a:r>
              <a:rPr lang="en-GB" dirty="0" err="1"/>
              <a:t>Cleanup</a:t>
            </a:r>
            <a:r>
              <a:rPr lang="en-GB" dirty="0"/>
              <a:t>-Image /</a:t>
            </a:r>
            <a:r>
              <a:rPr lang="en-GB" dirty="0" err="1"/>
              <a:t>RestoreHealth</a:t>
            </a:r>
            <a:r>
              <a:rPr lang="en-GB" dirty="0"/>
              <a:t>’</a:t>
            </a:r>
          </a:p>
          <a:p>
            <a:pPr marL="0" indent="0">
              <a:buNone/>
            </a:pPr>
            <a:r>
              <a:rPr lang="en-GB" dirty="0"/>
              <a:t>This will download and replace any corrupt files.</a:t>
            </a:r>
          </a:p>
        </p:txBody>
      </p:sp>
    </p:spTree>
    <p:extLst>
      <p:ext uri="{BB962C8B-B14F-4D97-AF65-F5344CB8AC3E}">
        <p14:creationId xmlns:p14="http://schemas.microsoft.com/office/powerpoint/2010/main" val="2213369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4866D-7C07-848D-5FAC-3FFACB270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03717"/>
          </a:xfrm>
        </p:spPr>
        <p:txBody>
          <a:bodyPr/>
          <a:lstStyle/>
          <a:p>
            <a:r>
              <a:rPr lang="en-GB" dirty="0"/>
              <a:t>For seriously bent PCs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60FB1-31FD-DBFC-DA05-4CA19DE699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6063"/>
            <a:ext cx="10515600" cy="48809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Do a Windows Upgrade – to the same version of the operating system</a:t>
            </a:r>
          </a:p>
          <a:p>
            <a:pPr marL="0" indent="0">
              <a:buNone/>
            </a:pPr>
            <a:r>
              <a:rPr lang="en-GB" dirty="0"/>
              <a:t>This SHOULD replace the operating system leaving all the files and programs in place.</a:t>
            </a:r>
          </a:p>
          <a:p>
            <a:pPr marL="0" indent="0">
              <a:buNone/>
            </a:pPr>
            <a:r>
              <a:rPr lang="en-GB" dirty="0"/>
              <a:t>It can be done online, but I find it safer to download and run from an 8Gb USB key especially if the PC is very sick…</a:t>
            </a:r>
          </a:p>
          <a:p>
            <a:pPr marL="0" indent="0">
              <a:buNone/>
            </a:pPr>
            <a:r>
              <a:rPr lang="en-GB" dirty="0">
                <a:hlinkClick r:id="rId2"/>
              </a:rPr>
              <a:t>https://www.microsoft.com/en-gb/software-download/windows10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‘Download Tool Now’ to create a Windows 10 update image.</a:t>
            </a:r>
          </a:p>
          <a:p>
            <a:pPr marL="0" indent="0">
              <a:buNone/>
            </a:pPr>
            <a:r>
              <a:rPr lang="en-GB" dirty="0"/>
              <a:t>Run (double click) the MediaCreationTool.exe program when downloaded.</a:t>
            </a:r>
          </a:p>
          <a:p>
            <a:pPr marL="0" indent="0">
              <a:buNone/>
            </a:pPr>
            <a:r>
              <a:rPr lang="en-GB" dirty="0"/>
              <a:t>The ‘Upgrade this PC now’ option will download and reinstall Windows</a:t>
            </a:r>
          </a:p>
          <a:p>
            <a:pPr marL="0" indent="0">
              <a:buNone/>
            </a:pPr>
            <a:r>
              <a:rPr lang="en-GB" dirty="0"/>
              <a:t>‘Create Installation Media’ is safer…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6668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FD22F7-8D75-C771-CD64-8EB07D33F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48058"/>
          </a:xfrm>
        </p:spPr>
        <p:txBody>
          <a:bodyPr/>
          <a:lstStyle/>
          <a:p>
            <a:r>
              <a:rPr lang="en-GB" dirty="0"/>
              <a:t>Media Creator Tool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29E73-2AF1-1E9B-C7DC-1C2C0039CC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2452"/>
            <a:ext cx="10515600" cy="49445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When the USB key drive has been created (beware - overwritten!)</a:t>
            </a:r>
          </a:p>
          <a:p>
            <a:pPr marL="0" indent="0">
              <a:buNone/>
            </a:pPr>
            <a:r>
              <a:rPr lang="en-GB" dirty="0"/>
              <a:t>run ‘setup.exe’</a:t>
            </a:r>
          </a:p>
          <a:p>
            <a:pPr marL="0" indent="0">
              <a:buNone/>
            </a:pPr>
            <a:r>
              <a:rPr lang="en-GB" dirty="0"/>
              <a:t>Eventually it will tell you what you wish to keep</a:t>
            </a:r>
          </a:p>
          <a:p>
            <a:pPr marL="0" indent="0">
              <a:buNone/>
            </a:pPr>
            <a:r>
              <a:rPr lang="en-GB" dirty="0"/>
              <a:t>Ensure that ‘Keep personal files and apps’ is selected, and a reinstall of Windows should happen without you losing anything…</a:t>
            </a:r>
          </a:p>
        </p:txBody>
      </p:sp>
    </p:spTree>
    <p:extLst>
      <p:ext uri="{BB962C8B-B14F-4D97-AF65-F5344CB8AC3E}">
        <p14:creationId xmlns:p14="http://schemas.microsoft.com/office/powerpoint/2010/main" val="18131937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415D55-BC87-93C4-C64A-489988E8C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4204"/>
          </a:xfrm>
        </p:spPr>
        <p:txBody>
          <a:bodyPr/>
          <a:lstStyle/>
          <a:p>
            <a:r>
              <a:rPr lang="en-GB" dirty="0"/>
              <a:t>Speed tweaks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2E373E-5E75-B8FD-97D7-A4E090A373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9330"/>
            <a:ext cx="10515600" cy="5087633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 default Windows indexes all 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files to speed up searching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 happens in the background and can seriously slow down the PC with a slow disk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Using ‘Advanced Search Indexing options’ you can select which areas/folders you want indexed.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You can delete everything and just a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dd your documents directory as a minimum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Antivirus is a necessary evil but can slug your PC as it </a:t>
            </a:r>
            <a:r>
              <a:rPr lang="en-GB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 check every file as you open it. You can adjust its scanning and checking depending on your attitude to risk..</a:t>
            </a:r>
            <a:endParaRPr lang="en-GB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8985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D5303-B26C-4DBB-46C5-E55CD280E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5765"/>
          </a:xfrm>
        </p:spPr>
        <p:txBody>
          <a:bodyPr/>
          <a:lstStyle/>
          <a:p>
            <a:r>
              <a:rPr lang="en-GB" dirty="0"/>
              <a:t>Replace your disk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DF307-B07E-804E-9977-A6C3CF68EB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0890"/>
            <a:ext cx="10515600" cy="501607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/>
              <a:t>SSD (solid state disks) are now cheap and very fast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/>
              <a:t>Mechanical disks over 3 years old slow down (depending on how much the PC has been used/powered on)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/>
              <a:t>Samsung, for instance, have a very easy-to-use ‘cloning’ program that copies everything from your old disk onto a new one. 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/>
              <a:t>You will need a USB to SATA adapter to copy from one to the other.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/>
              <a:t>The new disk only needs to be bigger than the ‘space used’ on your old disk.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/>
              <a:t>It will make a radical difference!</a:t>
            </a:r>
          </a:p>
        </p:txBody>
      </p:sp>
    </p:spTree>
    <p:extLst>
      <p:ext uri="{BB962C8B-B14F-4D97-AF65-F5344CB8AC3E}">
        <p14:creationId xmlns:p14="http://schemas.microsoft.com/office/powerpoint/2010/main" val="2276904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D5303-B26C-4DBB-46C5-E55CD280E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5765"/>
          </a:xfrm>
        </p:spPr>
        <p:txBody>
          <a:bodyPr/>
          <a:lstStyle/>
          <a:p>
            <a:r>
              <a:rPr lang="en-GB" dirty="0"/>
              <a:t>Tidy up your disk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DF307-B07E-804E-9977-A6C3CF68EB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0890"/>
            <a:ext cx="10515600" cy="5016073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/>
              <a:t>(Don’t do this on a failing disk – it will probably kill it!)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/>
              <a:t>Run the ‘Disk Clean-up App’. Select System Files as well.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/>
              <a:t>Right Run the ‘Defragment and Optimise’ app.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/>
              <a:t>This can be done regularly to keep things tidy.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dirty="0"/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76621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D5303-B26C-4DBB-46C5-E55CD280E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5765"/>
          </a:xfrm>
        </p:spPr>
        <p:txBody>
          <a:bodyPr/>
          <a:lstStyle/>
          <a:p>
            <a:r>
              <a:rPr lang="en-GB" dirty="0"/>
              <a:t>Clean the fan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CDF307-B07E-804E-9977-A6C3CF68EB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60890"/>
            <a:ext cx="10515600" cy="5016073"/>
          </a:xfrm>
        </p:spPr>
        <p:txBody>
          <a:bodyPr>
            <a:normAutofit/>
          </a:bodyPr>
          <a:lstStyle/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/>
              <a:t>Hot PCs slow down to protect the electronics.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/>
              <a:t>Clean (vacuum) the vents. Make sure they are free to let in air on a laptop.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/>
              <a:t>If you are handy with a screwdriver, get to the fan and clean it properly.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/>
              <a:t>The heatsink on a desktop will similarly collect dust.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dirty="0"/>
              <a:t>If you are very handy with a screwdriver you can replace the heatsink compound, which dries out with time and reduces the cooling efficiency (YouTube is your friend!)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dirty="0"/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95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697</Words>
  <Application>Microsoft Office PowerPoint</Application>
  <PresentationFormat>Widescreen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Rejuvenating an old PC</vt:lpstr>
      <vt:lpstr>Most old PCs are still ok for non tech use</vt:lpstr>
      <vt:lpstr>Tweaking Windows</vt:lpstr>
      <vt:lpstr>For seriously bent PCs</vt:lpstr>
      <vt:lpstr>Media Creator Tool</vt:lpstr>
      <vt:lpstr>Speed tweaks</vt:lpstr>
      <vt:lpstr>Replace your disk</vt:lpstr>
      <vt:lpstr>Tidy up your disk</vt:lpstr>
      <vt:lpstr>Clean the fan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I’m a nonentity – get me out of here!</dc:title>
  <dc:creator>keith</dc:creator>
  <cp:lastModifiedBy>Keith Searing</cp:lastModifiedBy>
  <cp:revision>5</cp:revision>
  <dcterms:created xsi:type="dcterms:W3CDTF">2022-11-21T18:40:52Z</dcterms:created>
  <dcterms:modified xsi:type="dcterms:W3CDTF">2023-02-26T14:47:35Z</dcterms:modified>
</cp:coreProperties>
</file>