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dc5c0316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dc5c0316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dc5c0316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dc5c0316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dc5c031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dc5c031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dc5c0316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dc5c0316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dc5c0316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dc5c0316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dc5c0316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dc5c0316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dc5c0316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dc5c0316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dc5c0316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dc5c0316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dc5c0316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dc5c0316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8250" y="441575"/>
            <a:ext cx="84672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Taking advantage of one of our previous Tech presentations to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Update it 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Add extra slides of your own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dk2"/>
                </a:solidFill>
              </a:rPr>
              <a:t>IF you don’t have a Microsoft software subscription</a:t>
            </a:r>
            <a:endParaRPr sz="1800" b="1" i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(and this would be true of any .pptx that you were sent as a link and had full permission to modify..)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screenshot - MSO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07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screenshot-MSO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07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Screenshot MSO2a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2358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5896725" y="545725"/>
            <a:ext cx="28431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It will default to the MS account you set up when you installed Windows.  If you’ve forgotten it or using someone else’s laptop, can set up/use a different MS account.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screenshot MSO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0991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1231000" y="3826325"/>
            <a:ext cx="4467900" cy="7812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2"/>
                </a:solidFill>
              </a:rPr>
              <a:t>At least one popup! Just close it.</a:t>
            </a:r>
            <a:endParaRPr sz="1800" b="1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title="Screenshot MSO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1675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6677825" y="733175"/>
            <a:ext cx="21870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Our new listing of previous Tech presentations on the SBU3A website.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Pptx - powerpoint files give better resolution and can be modified.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83" name="Google Shape;83;p18"/>
          <p:cNvCxnSpPr/>
          <p:nvPr/>
        </p:nvCxnSpPr>
        <p:spPr>
          <a:xfrm rot="10800000">
            <a:off x="2834975" y="2118350"/>
            <a:ext cx="4228200" cy="11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Screenshot MSO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28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897725" y="3347250"/>
            <a:ext cx="75090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Clicking on the link will open it - whether you have an MS subscription or not.   To adapt it for your use: Save it to OneDrive (which you have just opened and signed into.)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90" name="Google Shape;90;p19"/>
          <p:cNvCxnSpPr/>
          <p:nvPr/>
        </p:nvCxnSpPr>
        <p:spPr>
          <a:xfrm rot="10800000" flipH="1">
            <a:off x="5417675" y="899700"/>
            <a:ext cx="1281000" cy="17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 title="Screenshot MSO7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90634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1699650" y="4190800"/>
            <a:ext cx="5998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It will open in MS365 Powerpoint app and you can modify the .pptx in the same way as if you were working locally on your laptop. 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 title="Screenshot MSO8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03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220800" y="4201250"/>
            <a:ext cx="87708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Finally - and here’s the rub - when completed you can display the .pptx f</a:t>
            </a:r>
            <a:r>
              <a:rPr lang="en-GB" sz="1800" i="1" u="sng">
                <a:solidFill>
                  <a:schemeClr val="dk2"/>
                </a:solidFill>
              </a:rPr>
              <a:t>rom MS365 only</a:t>
            </a:r>
            <a:r>
              <a:rPr lang="en-GB" sz="1800">
                <a:solidFill>
                  <a:schemeClr val="dk2"/>
                </a:solidFill>
              </a:rPr>
              <a:t>. (So you’ll need wifi where you plan to present it.)  Download is only available as a .pdf. - which will do in most cases!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2025-04-21T16:30:56Z</dcterms:modified>
</cp:coreProperties>
</file>