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83"/>
    <p:restoredTop sz="94703"/>
  </p:normalViewPr>
  <p:slideViewPr>
    <p:cSldViewPr snapToGrid="0">
      <p:cViewPr varScale="1">
        <p:scale>
          <a:sx n="128" d="100"/>
          <a:sy n="128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EF37C-E55F-0D59-9F2B-EEF63F5E5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96551-AA7B-2686-6FC1-422220FF6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B57B4-95D9-2CA1-D1C6-A4A876695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85E90-9771-6A98-2429-939C2BE94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38BF9-2D28-86F6-FC9A-5E670191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72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988A3-61F9-8697-FC97-EA2AE59B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4EB2A1-A04E-002F-93D7-661E46F19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29B01-E605-40AB-2314-5C79D9A4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F32D5-D58D-F1EB-C860-253A2468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5F769-F997-3337-F376-6CC0D5C57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0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2A1A25-B843-6DF7-2CB7-2B4CC83D9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6C6A2-C83F-BAA9-BA31-83C653D13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5C0D0-2ECC-C57B-1A03-DD4BBBC8F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D548A-249C-2E95-19E5-F673FA993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CF05F-8A91-FDF1-45EE-6ED1B7C6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12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4875E-E420-F259-1AB7-7E3E12F39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E91AE-A58B-6BE0-51FA-8A423056C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522E3-C690-1E50-5FF2-0425AD613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C40E8-2FC4-6446-7195-3E4FE0E44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9584B-40C1-3096-973F-A0334AFE0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5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E186B-5DFB-6A96-CC17-3ACFA3149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4A2D4-CBE4-28C2-9DB1-FD25988FB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8174A-1D17-ABCF-6F50-3B6304874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2124B-03C2-5712-DBE5-8E58E506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53E9B-E05A-D630-7F75-2EDE2926B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D5436-F797-996F-54B3-DBB7E9CA0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735FF-A52E-E965-904A-37586367D4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37AE0-7E47-1CDE-7C18-8E24772D3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073F-4ECC-4F12-D7E2-616ABE9A0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23D57-4215-86A5-71E3-F2591AB5E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995EA-F10F-B75C-3252-CF91CBE92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43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58E80-6720-1A42-D1A8-163F774D1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79B94-645C-0D00-4BF7-9E1630B0A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68F69-B0C1-0945-A4A4-7ADDFF902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0E52E6-1111-10DF-CDB8-866B970996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F1087B-3F82-2143-6557-700030DD33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828616-E679-E922-A120-FD82F2C1B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4C85DC-0E9E-A888-F448-FF97325C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63F927-E547-A2CC-8E49-9BB849532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7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093DB-8A20-2C4A-95FB-0CAAA9AE1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8951F8-CDA3-84D4-9EF5-C59CFB290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7AC27B-9115-0A99-94EC-F6630BC51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02AC0-EA55-C142-EBF2-27883F766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5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5E9BE7-24A5-9C27-7BF5-48D521A15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B573B4-13C2-EB87-3922-FD37893F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DA23A1-C3BA-2002-10D4-5301A2ED9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1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2B19D-F41D-4ADA-BF0C-AC0232F22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5A44F-5CA2-2CD4-6A45-1A76D7FD4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093F43-7C2D-8F28-1D83-AD954FDEC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865B98-1926-49D6-16FD-B8EC29268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A59E1-47D8-0BF0-9D7A-A7C9E600F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E20A52-514A-0E86-AA53-FE933E694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76CB0-B846-7F9D-6B93-2A43A584B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782F49-95E4-D0F4-37F1-6CBC992BCB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543D1-4B0C-7C53-85EE-5A58647B4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204B2-7DC5-6377-0AE6-4F4BCE265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ADF07-B188-7CE7-71C1-3488CDF62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0AB44-0E25-B5D4-319E-8EC97730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3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2873A5-E924-0A6C-1E56-D41E44DBC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D0366-76CD-970F-0915-78314E1CF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EDC9C-BC3C-B2C5-7637-0D7DC169AE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5C03DC-CD80-D644-87A4-924A7E9F14A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5DD99-EABE-016F-6EEA-330EED6402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02B34-640C-D472-438A-94D225079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C38CA5-5E21-F44A-AAFE-322A987E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5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4F23A-A2D3-0BA9-DF23-5059A2E2BF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Passkeys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8370F-ED96-6702-31E2-A308C34F15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2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AD532-D0A1-4B4A-3229-3334D42A6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they and how do they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85EFF-0E38-4A88-72A7-211A3D2C1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They are a method of proving you are who you say you are</a:t>
            </a:r>
          </a:p>
          <a:p>
            <a:r>
              <a:rPr lang="en-US" dirty="0"/>
              <a:t>They use public key cryptography – creating a unique pair of keys, one public, one private</a:t>
            </a:r>
          </a:p>
          <a:p>
            <a:r>
              <a:rPr lang="en-US" dirty="0"/>
              <a:t>The private one stays secure on you device and your device only</a:t>
            </a:r>
          </a:p>
          <a:p>
            <a:r>
              <a:rPr lang="en-US" dirty="0"/>
              <a:t>The public one is shared with whatever needs to prove who you are</a:t>
            </a:r>
          </a:p>
          <a:p>
            <a:r>
              <a:rPr lang="en-US" dirty="0"/>
              <a:t>The public key is used to encrypt an authentication request ‘this is Microsoft asking who are you?’ which can only be decrypted using your private key. </a:t>
            </a:r>
          </a:p>
          <a:p>
            <a:r>
              <a:rPr lang="en-US" dirty="0"/>
              <a:t>The response ‘This is Keith’ is encrypted using the private key, and can only be decrypted by the public key. </a:t>
            </a:r>
          </a:p>
          <a:p>
            <a:r>
              <a:rPr lang="en-US" dirty="0"/>
              <a:t>You can only gain access to your private key by using your device, and some additional authentication (face, fingerprint or PIN)</a:t>
            </a:r>
          </a:p>
          <a:p>
            <a:r>
              <a:rPr lang="en-US" dirty="0"/>
              <a:t>The face, fingerprint or PIN depends on the device you are using (PIN will work for all).</a:t>
            </a:r>
          </a:p>
        </p:txBody>
      </p:sp>
    </p:spTree>
    <p:extLst>
      <p:ext uri="{BB962C8B-B14F-4D97-AF65-F5344CB8AC3E}">
        <p14:creationId xmlns:p14="http://schemas.microsoft.com/office/powerpoint/2010/main" val="3646189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phone&#10;&#10;AI-generated content may be incorrect.">
            <a:extLst>
              <a:ext uri="{FF2B5EF4-FFF2-40B4-BE49-F238E27FC236}">
                <a16:creationId xmlns:a16="http://schemas.microsoft.com/office/drawing/2014/main" id="{F944AACA-109C-8C02-D013-12CAF0692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3749" y="0"/>
            <a:ext cx="58445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797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46966B0-2D90-933E-4BBD-064169F65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3749" y="0"/>
            <a:ext cx="58445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481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164</Words>
  <Application>Microsoft Macintosh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Passkeys</vt:lpstr>
      <vt:lpstr>What are they and how do they work?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Chair SBu3a</dc:creator>
  <cp:lastModifiedBy>Chair SBu3a</cp:lastModifiedBy>
  <cp:revision>1</cp:revision>
  <dcterms:created xsi:type="dcterms:W3CDTF">2025-08-25T16:08:50Z</dcterms:created>
  <dcterms:modified xsi:type="dcterms:W3CDTF">2025-08-25T16:25:11Z</dcterms:modified>
</cp:coreProperties>
</file>